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7"/>
  </p:sldMasterIdLst>
  <p:notesMasterIdLst>
    <p:notesMasterId r:id="rId21"/>
  </p:notesMasterIdLst>
  <p:sldIdLst>
    <p:sldId id="5596" r:id="rId8"/>
    <p:sldId id="5599" r:id="rId9"/>
    <p:sldId id="5606" r:id="rId10"/>
    <p:sldId id="5601" r:id="rId11"/>
    <p:sldId id="5609" r:id="rId12"/>
    <p:sldId id="5605" r:id="rId13"/>
    <p:sldId id="5611" r:id="rId14"/>
    <p:sldId id="5600" r:id="rId15"/>
    <p:sldId id="5607" r:id="rId16"/>
    <p:sldId id="5602" r:id="rId17"/>
    <p:sldId id="5603" r:id="rId18"/>
    <p:sldId id="5604" r:id="rId19"/>
    <p:sldId id="5610" r:id="rId2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343"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0184A"/>
    <a:srgbClr val="C1DAF3"/>
    <a:srgbClr val="F4D9B8"/>
    <a:srgbClr val="7B11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F908B1-B599-4804-B428-AFD691C0C327}" v="1" dt="2026-08-27T13:38:49.601"/>
    <p1510:client id="{68C91F35-B8B5-4F99-AAC7-C260B51DE059}" v="2" dt="2026-08-27T11:16:24.563"/>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4501" autoAdjust="0"/>
  </p:normalViewPr>
  <p:slideViewPr>
    <p:cSldViewPr snapToGrid="0">
      <p:cViewPr varScale="1">
        <p:scale>
          <a:sx n="71" d="100"/>
          <a:sy n="71" d="100"/>
        </p:scale>
        <p:origin x="3700" y="36"/>
      </p:cViewPr>
      <p:guideLst>
        <p:guide pos="2343"/>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ale Maria Eng Kalbakk" userId="5c9f8d3b-018d-406f-8120-76a08155e2bc" providerId="ADAL" clId="{13DD463C-F2DD-4583-AA7F-A6563B42CFD1}"/>
    <pc:docChg chg="undo redo custSel addSld delSld modSld sldOrd">
      <pc:chgData name="Thale Maria Eng Kalbakk" userId="5c9f8d3b-018d-406f-8120-76a08155e2bc" providerId="ADAL" clId="{13DD463C-F2DD-4583-AA7F-A6563B42CFD1}" dt="2026-08-27T13:54:37.464" v="2797" actId="2696"/>
      <pc:docMkLst>
        <pc:docMk/>
      </pc:docMkLst>
      <pc:sldChg chg="modSp del mod">
        <pc:chgData name="Thale Maria Eng Kalbakk" userId="5c9f8d3b-018d-406f-8120-76a08155e2bc" providerId="ADAL" clId="{13DD463C-F2DD-4583-AA7F-A6563B42CFD1}" dt="2026-08-27T11:01:36.069" v="2672" actId="47"/>
        <pc:sldMkLst>
          <pc:docMk/>
          <pc:sldMk cId="1461864398" sldId="256"/>
        </pc:sldMkLst>
      </pc:sldChg>
      <pc:sldChg chg="addSp delSp modSp add del mod ord setBg">
        <pc:chgData name="Thale Maria Eng Kalbakk" userId="5c9f8d3b-018d-406f-8120-76a08155e2bc" providerId="ADAL" clId="{13DD463C-F2DD-4583-AA7F-A6563B42CFD1}" dt="2026-08-26T08:39:47.954" v="2508" actId="47"/>
        <pc:sldMkLst>
          <pc:docMk/>
          <pc:sldMk cId="79565919" sldId="257"/>
        </pc:sldMkLst>
        <pc:spChg chg="mod">
          <ac:chgData name="Thale Maria Eng Kalbakk" userId="5c9f8d3b-018d-406f-8120-76a08155e2bc" providerId="ADAL" clId="{13DD463C-F2DD-4583-AA7F-A6563B42CFD1}" dt="2026-08-26T08:14:17.661" v="2401" actId="1076"/>
          <ac:spMkLst>
            <pc:docMk/>
            <pc:sldMk cId="79565919" sldId="257"/>
            <ac:spMk id="16" creationId="{1B6E2D6B-FBB6-26CC-7CA2-148D503EA32A}"/>
          </ac:spMkLst>
        </pc:spChg>
        <pc:spChg chg="mod">
          <ac:chgData name="Thale Maria Eng Kalbakk" userId="5c9f8d3b-018d-406f-8120-76a08155e2bc" providerId="ADAL" clId="{13DD463C-F2DD-4583-AA7F-A6563B42CFD1}" dt="2026-08-26T08:14:14.496" v="2400" actId="1076"/>
          <ac:spMkLst>
            <pc:docMk/>
            <pc:sldMk cId="79565919" sldId="257"/>
            <ac:spMk id="21" creationId="{1850A6D4-1C87-DD66-6F07-24839530130D}"/>
          </ac:spMkLst>
        </pc:spChg>
        <pc:spChg chg="mod">
          <ac:chgData name="Thale Maria Eng Kalbakk" userId="5c9f8d3b-018d-406f-8120-76a08155e2bc" providerId="ADAL" clId="{13DD463C-F2DD-4583-AA7F-A6563B42CFD1}" dt="2026-08-26T08:13:59.834" v="2397" actId="14100"/>
          <ac:spMkLst>
            <pc:docMk/>
            <pc:sldMk cId="79565919" sldId="257"/>
            <ac:spMk id="26" creationId="{110031A2-A0C5-AC25-A48F-78A1E1DC1C89}"/>
          </ac:spMkLst>
        </pc:spChg>
        <pc:spChg chg="mod">
          <ac:chgData name="Thale Maria Eng Kalbakk" userId="5c9f8d3b-018d-406f-8120-76a08155e2bc" providerId="ADAL" clId="{13DD463C-F2DD-4583-AA7F-A6563B42CFD1}" dt="2026-08-26T08:14:10.879" v="2399" actId="1076"/>
          <ac:spMkLst>
            <pc:docMk/>
            <pc:sldMk cId="79565919" sldId="257"/>
            <ac:spMk id="31" creationId="{605FF931-A5B9-F188-A102-FCAB195E9CD8}"/>
          </ac:spMkLst>
        </pc:spChg>
      </pc:sldChg>
      <pc:sldChg chg="addSp delSp modSp del mod modNotesTx">
        <pc:chgData name="Thale Maria Eng Kalbakk" userId="5c9f8d3b-018d-406f-8120-76a08155e2bc" providerId="ADAL" clId="{13DD463C-F2DD-4583-AA7F-A6563B42CFD1}" dt="2026-08-26T08:31:35.258" v="2492" actId="47"/>
        <pc:sldMkLst>
          <pc:docMk/>
          <pc:sldMk cId="4093469104" sldId="1951"/>
        </pc:sldMkLst>
        <pc:picChg chg="add mod">
          <ac:chgData name="Thale Maria Eng Kalbakk" userId="5c9f8d3b-018d-406f-8120-76a08155e2bc" providerId="ADAL" clId="{13DD463C-F2DD-4583-AA7F-A6563B42CFD1}" dt="2026-08-26T08:09:35.195" v="2347" actId="1076"/>
          <ac:picMkLst>
            <pc:docMk/>
            <pc:sldMk cId="4093469104" sldId="1951"/>
            <ac:picMk id="5" creationId="{1D8C2D5D-A619-C036-9007-98CCF0300333}"/>
          </ac:picMkLst>
        </pc:picChg>
      </pc:sldChg>
      <pc:sldChg chg="del">
        <pc:chgData name="Thale Maria Eng Kalbakk" userId="5c9f8d3b-018d-406f-8120-76a08155e2bc" providerId="ADAL" clId="{13DD463C-F2DD-4583-AA7F-A6563B42CFD1}" dt="2026-08-27T11:01:49.794" v="2676" actId="47"/>
        <pc:sldMkLst>
          <pc:docMk/>
          <pc:sldMk cId="4283887076" sldId="1973"/>
        </pc:sldMkLst>
      </pc:sldChg>
      <pc:sldChg chg="addSp delSp modSp add del mod">
        <pc:chgData name="Thale Maria Eng Kalbakk" userId="5c9f8d3b-018d-406f-8120-76a08155e2bc" providerId="ADAL" clId="{13DD463C-F2DD-4583-AA7F-A6563B42CFD1}" dt="2026-08-26T08:19:58.117" v="2429" actId="47"/>
        <pc:sldMkLst>
          <pc:docMk/>
          <pc:sldMk cId="3145298289" sldId="5593"/>
        </pc:sldMkLst>
        <pc:spChg chg="mod">
          <ac:chgData name="Thale Maria Eng Kalbakk" userId="5c9f8d3b-018d-406f-8120-76a08155e2bc" providerId="ADAL" clId="{13DD463C-F2DD-4583-AA7F-A6563B42CFD1}" dt="2026-08-26T08:10:33.166" v="2381" actId="1076"/>
          <ac:spMkLst>
            <pc:docMk/>
            <pc:sldMk cId="3145298289" sldId="5593"/>
            <ac:spMk id="3" creationId="{8EA060B8-9F20-01F2-CC16-9D748C97C9B2}"/>
          </ac:spMkLst>
        </pc:spChg>
      </pc:sldChg>
      <pc:sldChg chg="addSp delSp modSp add del mod">
        <pc:chgData name="Thale Maria Eng Kalbakk" userId="5c9f8d3b-018d-406f-8120-76a08155e2bc" providerId="ADAL" clId="{13DD463C-F2DD-4583-AA7F-A6563B42CFD1}" dt="2026-08-26T09:30:03.360" v="2532" actId="47"/>
        <pc:sldMkLst>
          <pc:docMk/>
          <pc:sldMk cId="639674374" sldId="5594"/>
        </pc:sldMkLst>
      </pc:sldChg>
      <pc:sldChg chg="addSp delSp modSp add del mod modNotesTx">
        <pc:chgData name="Thale Maria Eng Kalbakk" userId="5c9f8d3b-018d-406f-8120-76a08155e2bc" providerId="ADAL" clId="{13DD463C-F2DD-4583-AA7F-A6563B42CFD1}" dt="2026-08-26T09:38:49.289" v="2629" actId="47"/>
        <pc:sldMkLst>
          <pc:docMk/>
          <pc:sldMk cId="3954512969" sldId="5595"/>
        </pc:sldMkLst>
        <pc:picChg chg="mod">
          <ac:chgData name="Thale Maria Eng Kalbakk" userId="5c9f8d3b-018d-406f-8120-76a08155e2bc" providerId="ADAL" clId="{13DD463C-F2DD-4583-AA7F-A6563B42CFD1}" dt="2026-08-26T09:36:56.610" v="2617" actId="1076"/>
          <ac:picMkLst>
            <pc:docMk/>
            <pc:sldMk cId="3954512969" sldId="5595"/>
            <ac:picMk id="7" creationId="{F3EC9D87-DB67-051B-3C2B-E033D81A9E7C}"/>
          </ac:picMkLst>
        </pc:picChg>
      </pc:sldChg>
      <pc:sldChg chg="addSp delSp modSp add del mod ord modNotesTx">
        <pc:chgData name="Thale Maria Eng Kalbakk" userId="5c9f8d3b-018d-406f-8120-76a08155e2bc" providerId="ADAL" clId="{13DD463C-F2DD-4583-AA7F-A6563B42CFD1}" dt="2026-08-27T11:02:05.916" v="2679" actId="6549"/>
        <pc:sldMkLst>
          <pc:docMk/>
          <pc:sldMk cId="877128475" sldId="5596"/>
        </pc:sldMkLst>
        <pc:spChg chg="add del mod">
          <ac:chgData name="Thale Maria Eng Kalbakk" userId="5c9f8d3b-018d-406f-8120-76a08155e2bc" providerId="ADAL" clId="{13DD463C-F2DD-4583-AA7F-A6563B42CFD1}" dt="2026-08-26T08:15:17.113" v="2404" actId="21"/>
          <ac:spMkLst>
            <pc:docMk/>
            <pc:sldMk cId="877128475" sldId="5596"/>
            <ac:spMk id="9" creationId="{B5096137-A5A8-CF61-B3BA-CABED01CB826}"/>
          </ac:spMkLst>
        </pc:spChg>
        <pc:picChg chg="add mod modCrop">
          <ac:chgData name="Thale Maria Eng Kalbakk" userId="5c9f8d3b-018d-406f-8120-76a08155e2bc" providerId="ADAL" clId="{13DD463C-F2DD-4583-AA7F-A6563B42CFD1}" dt="2026-08-26T09:47:16.410" v="2643" actId="1076"/>
          <ac:picMkLst>
            <pc:docMk/>
            <pc:sldMk cId="877128475" sldId="5596"/>
            <ac:picMk id="3" creationId="{DC220C02-049F-4793-EEEC-AC02BA7A6163}"/>
          </ac:picMkLst>
        </pc:picChg>
        <pc:picChg chg="add del mod">
          <ac:chgData name="Thale Maria Eng Kalbakk" userId="5c9f8d3b-018d-406f-8120-76a08155e2bc" providerId="ADAL" clId="{13DD463C-F2DD-4583-AA7F-A6563B42CFD1}" dt="2026-08-26T08:15:11.137" v="2402" actId="478"/>
          <ac:picMkLst>
            <pc:docMk/>
            <pc:sldMk cId="877128475" sldId="5596"/>
            <ac:picMk id="5" creationId="{CF917E5C-1549-897E-3119-9F234A006DF3}"/>
          </ac:picMkLst>
        </pc:picChg>
      </pc:sldChg>
      <pc:sldChg chg="addSp delSp modSp add del mod ord">
        <pc:chgData name="Thale Maria Eng Kalbakk" userId="5c9f8d3b-018d-406f-8120-76a08155e2bc" providerId="ADAL" clId="{13DD463C-F2DD-4583-AA7F-A6563B42CFD1}" dt="2026-08-26T08:18:34.207" v="2413" actId="47"/>
        <pc:sldMkLst>
          <pc:docMk/>
          <pc:sldMk cId="2659085840" sldId="5598"/>
        </pc:sldMkLst>
      </pc:sldChg>
      <pc:sldChg chg="addSp delSp modSp new mod ord">
        <pc:chgData name="Thale Maria Eng Kalbakk" userId="5c9f8d3b-018d-406f-8120-76a08155e2bc" providerId="ADAL" clId="{13DD463C-F2DD-4583-AA7F-A6563B42CFD1}" dt="2026-08-26T08:35:00.175" v="2499" actId="1076"/>
        <pc:sldMkLst>
          <pc:docMk/>
          <pc:sldMk cId="3763883554" sldId="5599"/>
        </pc:sldMkLst>
        <pc:spChg chg="del mod">
          <ac:chgData name="Thale Maria Eng Kalbakk" userId="5c9f8d3b-018d-406f-8120-76a08155e2bc" providerId="ADAL" clId="{13DD463C-F2DD-4583-AA7F-A6563B42CFD1}" dt="2026-08-26T08:34:56.932" v="2498" actId="21"/>
          <ac:spMkLst>
            <pc:docMk/>
            <pc:sldMk cId="3763883554" sldId="5599"/>
            <ac:spMk id="2" creationId="{079EDF0B-ADA4-FE16-5363-2B40747AEE8C}"/>
          </ac:spMkLst>
        </pc:spChg>
        <pc:spChg chg="del">
          <ac:chgData name="Thale Maria Eng Kalbakk" userId="5c9f8d3b-018d-406f-8120-76a08155e2bc" providerId="ADAL" clId="{13DD463C-F2DD-4583-AA7F-A6563B42CFD1}" dt="2026-08-26T08:18:15.648" v="2410" actId="22"/>
          <ac:spMkLst>
            <pc:docMk/>
            <pc:sldMk cId="3763883554" sldId="5599"/>
            <ac:spMk id="3" creationId="{021D8C2C-2A7C-3901-01EF-FB71922EC481}"/>
          </ac:spMkLst>
        </pc:spChg>
        <pc:spChg chg="add mod">
          <ac:chgData name="Thale Maria Eng Kalbakk" userId="5c9f8d3b-018d-406f-8120-76a08155e2bc" providerId="ADAL" clId="{13DD463C-F2DD-4583-AA7F-A6563B42CFD1}" dt="2026-08-26T08:19:20.572" v="2423" actId="27636"/>
          <ac:spMkLst>
            <pc:docMk/>
            <pc:sldMk cId="3763883554" sldId="5599"/>
            <ac:spMk id="4" creationId="{DCBD6E2A-41D0-AC9C-12C0-2F97B52AB8F2}"/>
          </ac:spMkLst>
        </pc:spChg>
        <pc:spChg chg="add del mod">
          <ac:chgData name="Thale Maria Eng Kalbakk" userId="5c9f8d3b-018d-406f-8120-76a08155e2bc" providerId="ADAL" clId="{13DD463C-F2DD-4583-AA7F-A6563B42CFD1}" dt="2026-08-26T08:19:09.032" v="2419" actId="22"/>
          <ac:spMkLst>
            <pc:docMk/>
            <pc:sldMk cId="3763883554" sldId="5599"/>
            <ac:spMk id="8" creationId="{EE54DF65-12A1-294A-CF65-B537A5891348}"/>
          </ac:spMkLst>
        </pc:spChg>
        <pc:spChg chg="add del mod">
          <ac:chgData name="Thale Maria Eng Kalbakk" userId="5c9f8d3b-018d-406f-8120-76a08155e2bc" providerId="ADAL" clId="{13DD463C-F2DD-4583-AA7F-A6563B42CFD1}" dt="2026-08-26T08:21:15.916" v="2460" actId="21"/>
          <ac:spMkLst>
            <pc:docMk/>
            <pc:sldMk cId="3763883554" sldId="5599"/>
            <ac:spMk id="12" creationId="{0ED6F0C1-03CA-96A3-9DFE-8513E99233B5}"/>
          </ac:spMkLst>
        </pc:spChg>
        <pc:spChg chg="add del mod">
          <ac:chgData name="Thale Maria Eng Kalbakk" userId="5c9f8d3b-018d-406f-8120-76a08155e2bc" providerId="ADAL" clId="{13DD463C-F2DD-4583-AA7F-A6563B42CFD1}" dt="2026-08-26T08:20:17.013" v="2432"/>
          <ac:spMkLst>
            <pc:docMk/>
            <pc:sldMk cId="3763883554" sldId="5599"/>
            <ac:spMk id="13" creationId="{581BB081-F412-C1B0-57CA-AAF7FA171B1B}"/>
          </ac:spMkLst>
        </pc:spChg>
        <pc:spChg chg="add del mod">
          <ac:chgData name="Thale Maria Eng Kalbakk" userId="5c9f8d3b-018d-406f-8120-76a08155e2bc" providerId="ADAL" clId="{13DD463C-F2DD-4583-AA7F-A6563B42CFD1}" dt="2026-08-26T08:20:18.277" v="2435"/>
          <ac:spMkLst>
            <pc:docMk/>
            <pc:sldMk cId="3763883554" sldId="5599"/>
            <ac:spMk id="14" creationId="{9DE0C94A-2BC7-4D9B-89AE-7092652649C6}"/>
          </ac:spMkLst>
        </pc:spChg>
        <pc:spChg chg="add del mod">
          <ac:chgData name="Thale Maria Eng Kalbakk" userId="5c9f8d3b-018d-406f-8120-76a08155e2bc" providerId="ADAL" clId="{13DD463C-F2DD-4583-AA7F-A6563B42CFD1}" dt="2026-08-26T08:20:19.548" v="2438"/>
          <ac:spMkLst>
            <pc:docMk/>
            <pc:sldMk cId="3763883554" sldId="5599"/>
            <ac:spMk id="15" creationId="{173F2D5B-EC2F-B845-5A08-A3D99F693479}"/>
          </ac:spMkLst>
        </pc:spChg>
        <pc:spChg chg="add del mod">
          <ac:chgData name="Thale Maria Eng Kalbakk" userId="5c9f8d3b-018d-406f-8120-76a08155e2bc" providerId="ADAL" clId="{13DD463C-F2DD-4583-AA7F-A6563B42CFD1}" dt="2026-08-26T08:21:00.493" v="2458" actId="22"/>
          <ac:spMkLst>
            <pc:docMk/>
            <pc:sldMk cId="3763883554" sldId="5599"/>
            <ac:spMk id="17" creationId="{F73FECE5-FF82-30D4-6734-E0CC7999027A}"/>
          </ac:spMkLst>
        </pc:spChg>
        <pc:spChg chg="add del mod">
          <ac:chgData name="Thale Maria Eng Kalbakk" userId="5c9f8d3b-018d-406f-8120-76a08155e2bc" providerId="ADAL" clId="{13DD463C-F2DD-4583-AA7F-A6563B42CFD1}" dt="2026-08-26T08:30:56.415" v="2484" actId="22"/>
          <ac:spMkLst>
            <pc:docMk/>
            <pc:sldMk cId="3763883554" sldId="5599"/>
            <ac:spMk id="21" creationId="{E6E31111-BCB9-52B6-DAA0-46FA5ECBC3A8}"/>
          </ac:spMkLst>
        </pc:spChg>
        <pc:picChg chg="add del mod ord">
          <ac:chgData name="Thale Maria Eng Kalbakk" userId="5c9f8d3b-018d-406f-8120-76a08155e2bc" providerId="ADAL" clId="{13DD463C-F2DD-4583-AA7F-A6563B42CFD1}" dt="2026-08-26T08:19:00.748" v="2418" actId="478"/>
          <ac:picMkLst>
            <pc:docMk/>
            <pc:sldMk cId="3763883554" sldId="5599"/>
            <ac:picMk id="6" creationId="{DC1F0224-D3C6-C4CF-57A6-4E6014A7B678}"/>
          </ac:picMkLst>
        </pc:picChg>
        <pc:picChg chg="add del mod ord">
          <ac:chgData name="Thale Maria Eng Kalbakk" userId="5c9f8d3b-018d-406f-8120-76a08155e2bc" providerId="ADAL" clId="{13DD463C-F2DD-4583-AA7F-A6563B42CFD1}" dt="2026-08-26T08:20:53.166" v="2457" actId="478"/>
          <ac:picMkLst>
            <pc:docMk/>
            <pc:sldMk cId="3763883554" sldId="5599"/>
            <ac:picMk id="10" creationId="{305DB1C9-6D12-F08B-9699-0FAA8F731E5A}"/>
          </ac:picMkLst>
        </pc:picChg>
        <pc:picChg chg="add del mod ord">
          <ac:chgData name="Thale Maria Eng Kalbakk" userId="5c9f8d3b-018d-406f-8120-76a08155e2bc" providerId="ADAL" clId="{13DD463C-F2DD-4583-AA7F-A6563B42CFD1}" dt="2026-08-26T08:22:14.701" v="2464" actId="478"/>
          <ac:picMkLst>
            <pc:docMk/>
            <pc:sldMk cId="3763883554" sldId="5599"/>
            <ac:picMk id="19" creationId="{B54A26A3-54D4-E732-8BCD-74259F3BE489}"/>
          </ac:picMkLst>
        </pc:picChg>
        <pc:picChg chg="add mod ord modCrop">
          <ac:chgData name="Thale Maria Eng Kalbakk" userId="5c9f8d3b-018d-406f-8120-76a08155e2bc" providerId="ADAL" clId="{13DD463C-F2DD-4583-AA7F-A6563B42CFD1}" dt="2026-08-26T08:35:00.175" v="2499" actId="1076"/>
          <ac:picMkLst>
            <pc:docMk/>
            <pc:sldMk cId="3763883554" sldId="5599"/>
            <ac:picMk id="23" creationId="{14370C6A-66E6-486A-C177-9D8B324B9D7D}"/>
          </ac:picMkLst>
        </pc:picChg>
      </pc:sldChg>
      <pc:sldChg chg="modSp add mod">
        <pc:chgData name="Thale Maria Eng Kalbakk" userId="5c9f8d3b-018d-406f-8120-76a08155e2bc" providerId="ADAL" clId="{13DD463C-F2DD-4583-AA7F-A6563B42CFD1}" dt="2026-08-27T13:45:49.646" v="2795" actId="14100"/>
        <pc:sldMkLst>
          <pc:docMk/>
          <pc:sldMk cId="460172661" sldId="5600"/>
        </pc:sldMkLst>
        <pc:spChg chg="mod">
          <ac:chgData name="Thale Maria Eng Kalbakk" userId="5c9f8d3b-018d-406f-8120-76a08155e2bc" providerId="ADAL" clId="{13DD463C-F2DD-4583-AA7F-A6563B42CFD1}" dt="2026-08-26T08:28:07.365" v="2483" actId="20577"/>
          <ac:spMkLst>
            <pc:docMk/>
            <pc:sldMk cId="460172661" sldId="5600"/>
            <ac:spMk id="2" creationId="{39CAE361-F109-7D44-6A75-62CCE38F5798}"/>
          </ac:spMkLst>
        </pc:spChg>
        <pc:spChg chg="mod">
          <ac:chgData name="Thale Maria Eng Kalbakk" userId="5c9f8d3b-018d-406f-8120-76a08155e2bc" providerId="ADAL" clId="{13DD463C-F2DD-4583-AA7F-A6563B42CFD1}" dt="2026-08-27T13:45:05.904" v="2785" actId="27636"/>
          <ac:spMkLst>
            <pc:docMk/>
            <pc:sldMk cId="460172661" sldId="5600"/>
            <ac:spMk id="4" creationId="{9AAE3147-B11F-210E-4B71-4C96B57E5F98}"/>
          </ac:spMkLst>
        </pc:spChg>
        <pc:picChg chg="mod modCrop">
          <ac:chgData name="Thale Maria Eng Kalbakk" userId="5c9f8d3b-018d-406f-8120-76a08155e2bc" providerId="ADAL" clId="{13DD463C-F2DD-4583-AA7F-A6563B42CFD1}" dt="2026-08-27T13:45:49.646" v="2795" actId="14100"/>
          <ac:picMkLst>
            <pc:docMk/>
            <pc:sldMk cId="460172661" sldId="5600"/>
            <ac:picMk id="6" creationId="{A4948C2A-53F8-8131-7EA1-B79FDE9467B5}"/>
          </ac:picMkLst>
        </pc:picChg>
      </pc:sldChg>
      <pc:sldChg chg="modSp add mod ord">
        <pc:chgData name="Thale Maria Eng Kalbakk" userId="5c9f8d3b-018d-406f-8120-76a08155e2bc" providerId="ADAL" clId="{13DD463C-F2DD-4583-AA7F-A6563B42CFD1}" dt="2026-08-27T13:44:48.367" v="2780" actId="1076"/>
        <pc:sldMkLst>
          <pc:docMk/>
          <pc:sldMk cId="3141951849" sldId="5601"/>
        </pc:sldMkLst>
        <pc:spChg chg="mod">
          <ac:chgData name="Thale Maria Eng Kalbakk" userId="5c9f8d3b-018d-406f-8120-76a08155e2bc" providerId="ADAL" clId="{13DD463C-F2DD-4583-AA7F-A6563B42CFD1}" dt="2026-08-27T13:44:32.215" v="2776" actId="1076"/>
          <ac:spMkLst>
            <pc:docMk/>
            <pc:sldMk cId="3141951849" sldId="5601"/>
            <ac:spMk id="12" creationId="{9439E97E-33F8-190C-C6DE-A3D67400B241}"/>
          </ac:spMkLst>
        </pc:spChg>
        <pc:picChg chg="mod">
          <ac:chgData name="Thale Maria Eng Kalbakk" userId="5c9f8d3b-018d-406f-8120-76a08155e2bc" providerId="ADAL" clId="{13DD463C-F2DD-4583-AA7F-A6563B42CFD1}" dt="2026-08-27T13:44:48.367" v="2780" actId="1076"/>
          <ac:picMkLst>
            <pc:docMk/>
            <pc:sldMk cId="3141951849" sldId="5601"/>
            <ac:picMk id="10" creationId="{98BB20C4-9BF4-AB42-343D-BA93E5F21999}"/>
          </ac:picMkLst>
        </pc:picChg>
      </pc:sldChg>
      <pc:sldChg chg="addSp delSp modSp new mod">
        <pc:chgData name="Thale Maria Eng Kalbakk" userId="5c9f8d3b-018d-406f-8120-76a08155e2bc" providerId="ADAL" clId="{13DD463C-F2DD-4583-AA7F-A6563B42CFD1}" dt="2026-08-27T13:39:05.375" v="2754" actId="20577"/>
        <pc:sldMkLst>
          <pc:docMk/>
          <pc:sldMk cId="3122924794" sldId="5602"/>
        </pc:sldMkLst>
        <pc:spChg chg="del">
          <ac:chgData name="Thale Maria Eng Kalbakk" userId="5c9f8d3b-018d-406f-8120-76a08155e2bc" providerId="ADAL" clId="{13DD463C-F2DD-4583-AA7F-A6563B42CFD1}" dt="2026-08-26T08:39:00.513" v="2500" actId="22"/>
          <ac:spMkLst>
            <pc:docMk/>
            <pc:sldMk cId="3122924794" sldId="5602"/>
            <ac:spMk id="2" creationId="{B520575F-A7BA-AC6F-1467-7E2C8339338D}"/>
          </ac:spMkLst>
        </pc:spChg>
        <pc:spChg chg="del">
          <ac:chgData name="Thale Maria Eng Kalbakk" userId="5c9f8d3b-018d-406f-8120-76a08155e2bc" providerId="ADAL" clId="{13DD463C-F2DD-4583-AA7F-A6563B42CFD1}" dt="2026-08-26T08:39:07.558" v="2501" actId="21"/>
          <ac:spMkLst>
            <pc:docMk/>
            <pc:sldMk cId="3122924794" sldId="5602"/>
            <ac:spMk id="3" creationId="{F6D26BD4-3342-767D-605F-DD69875AB73A}"/>
          </ac:spMkLst>
        </pc:spChg>
        <pc:spChg chg="del">
          <ac:chgData name="Thale Maria Eng Kalbakk" userId="5c9f8d3b-018d-406f-8120-76a08155e2bc" providerId="ADAL" clId="{13DD463C-F2DD-4583-AA7F-A6563B42CFD1}" dt="2026-08-26T08:27:48.133" v="2466" actId="21"/>
          <ac:spMkLst>
            <pc:docMk/>
            <pc:sldMk cId="3122924794" sldId="5602"/>
            <ac:spMk id="4" creationId="{4DB071EA-F9BF-A6A0-F83A-D2EAD1995497}"/>
          </ac:spMkLst>
        </pc:spChg>
        <pc:spChg chg="add mod">
          <ac:chgData name="Thale Maria Eng Kalbakk" userId="5c9f8d3b-018d-406f-8120-76a08155e2bc" providerId="ADAL" clId="{13DD463C-F2DD-4583-AA7F-A6563B42CFD1}" dt="2026-08-27T13:39:05.375" v="2754" actId="20577"/>
          <ac:spMkLst>
            <pc:docMk/>
            <pc:sldMk cId="3122924794" sldId="5602"/>
            <ac:spMk id="4" creationId="{E81E5845-D87D-0296-ED9C-19F21D627A86}"/>
          </ac:spMkLst>
        </pc:spChg>
        <pc:picChg chg="add del mod">
          <ac:chgData name="Thale Maria Eng Kalbakk" userId="5c9f8d3b-018d-406f-8120-76a08155e2bc" providerId="ADAL" clId="{13DD463C-F2DD-4583-AA7F-A6563B42CFD1}" dt="2026-08-27T13:38:46.241" v="2707" actId="22"/>
          <ac:picMkLst>
            <pc:docMk/>
            <pc:sldMk cId="3122924794" sldId="5602"/>
            <ac:picMk id="3" creationId="{3D6BCDA4-E076-0EA7-862D-A533C0659A50}"/>
          </ac:picMkLst>
        </pc:picChg>
        <pc:picChg chg="add mod ord modCrop">
          <ac:chgData name="Thale Maria Eng Kalbakk" userId="5c9f8d3b-018d-406f-8120-76a08155e2bc" providerId="ADAL" clId="{13DD463C-F2DD-4583-AA7F-A6563B42CFD1}" dt="2026-08-27T13:38:21.191" v="2703" actId="14100"/>
          <ac:picMkLst>
            <pc:docMk/>
            <pc:sldMk cId="3122924794" sldId="5602"/>
            <ac:picMk id="6" creationId="{F4C59291-F6D7-B92B-1591-095584D150CC}"/>
          </ac:picMkLst>
        </pc:picChg>
      </pc:sldChg>
      <pc:sldChg chg="addSp delSp modSp add mod ord">
        <pc:chgData name="Thale Maria Eng Kalbakk" userId="5c9f8d3b-018d-406f-8120-76a08155e2bc" providerId="ADAL" clId="{13DD463C-F2DD-4583-AA7F-A6563B42CFD1}" dt="2026-08-26T09:45:56.317" v="2637" actId="1076"/>
        <pc:sldMkLst>
          <pc:docMk/>
          <pc:sldMk cId="2313971610" sldId="5603"/>
        </pc:sldMkLst>
        <pc:spChg chg="del mod">
          <ac:chgData name="Thale Maria Eng Kalbakk" userId="5c9f8d3b-018d-406f-8120-76a08155e2bc" providerId="ADAL" clId="{13DD463C-F2DD-4583-AA7F-A6563B42CFD1}" dt="2026-08-26T09:30:42.125" v="2536" actId="21"/>
          <ac:spMkLst>
            <pc:docMk/>
            <pc:sldMk cId="2313971610" sldId="5603"/>
            <ac:spMk id="2" creationId="{192FFF78-C6CD-28AC-C486-FA4093B0FDC2}"/>
          </ac:spMkLst>
        </pc:spChg>
        <pc:spChg chg="del mod">
          <ac:chgData name="Thale Maria Eng Kalbakk" userId="5c9f8d3b-018d-406f-8120-76a08155e2bc" providerId="ADAL" clId="{13DD463C-F2DD-4583-AA7F-A6563B42CFD1}" dt="2026-08-26T09:30:12.016" v="2533" actId="21"/>
          <ac:spMkLst>
            <pc:docMk/>
            <pc:sldMk cId="2313971610" sldId="5603"/>
            <ac:spMk id="4" creationId="{D55FEC18-8E89-E15D-B2A8-36F585088879}"/>
          </ac:spMkLst>
        </pc:spChg>
        <pc:spChg chg="add del mod">
          <ac:chgData name="Thale Maria Eng Kalbakk" userId="5c9f8d3b-018d-406f-8120-76a08155e2bc" providerId="ADAL" clId="{13DD463C-F2DD-4583-AA7F-A6563B42CFD1}" dt="2026-08-26T09:30:20.774" v="2534" actId="22"/>
          <ac:spMkLst>
            <pc:docMk/>
            <pc:sldMk cId="2313971610" sldId="5603"/>
            <ac:spMk id="5" creationId="{81923C22-975E-5321-29F4-14497872819B}"/>
          </ac:spMkLst>
        </pc:spChg>
        <pc:spChg chg="add del mod">
          <ac:chgData name="Thale Maria Eng Kalbakk" userId="5c9f8d3b-018d-406f-8120-76a08155e2bc" providerId="ADAL" clId="{13DD463C-F2DD-4583-AA7F-A6563B42CFD1}" dt="2026-08-26T09:30:45.765" v="2538" actId="21"/>
          <ac:spMkLst>
            <pc:docMk/>
            <pc:sldMk cId="2313971610" sldId="5603"/>
            <ac:spMk id="14" creationId="{640F3D34-6CF7-EA7B-01A0-D24FED5499C3}"/>
          </ac:spMkLst>
        </pc:spChg>
        <pc:picChg chg="del">
          <ac:chgData name="Thale Maria Eng Kalbakk" userId="5c9f8d3b-018d-406f-8120-76a08155e2bc" providerId="ADAL" clId="{13DD463C-F2DD-4583-AA7F-A6563B42CFD1}" dt="2026-08-26T09:24:36.876" v="2527" actId="478"/>
          <ac:picMkLst>
            <pc:docMk/>
            <pc:sldMk cId="2313971610" sldId="5603"/>
            <ac:picMk id="6" creationId="{DF938C4D-EDD4-BDFD-7BB3-74D59A839315}"/>
          </ac:picMkLst>
        </pc:picChg>
        <pc:picChg chg="add del mod ord">
          <ac:chgData name="Thale Maria Eng Kalbakk" userId="5c9f8d3b-018d-406f-8120-76a08155e2bc" providerId="ADAL" clId="{13DD463C-F2DD-4583-AA7F-A6563B42CFD1}" dt="2026-08-26T09:24:42.519" v="2529" actId="22"/>
          <ac:picMkLst>
            <pc:docMk/>
            <pc:sldMk cId="2313971610" sldId="5603"/>
            <ac:picMk id="8" creationId="{F8FD1B5D-5F59-0734-994B-0ACCE2CD3C3F}"/>
          </ac:picMkLst>
        </pc:picChg>
        <pc:picChg chg="add del mod ord">
          <ac:chgData name="Thale Maria Eng Kalbakk" userId="5c9f8d3b-018d-406f-8120-76a08155e2bc" providerId="ADAL" clId="{13DD463C-F2DD-4583-AA7F-A6563B42CFD1}" dt="2026-08-26T09:24:58.124" v="2531" actId="22"/>
          <ac:picMkLst>
            <pc:docMk/>
            <pc:sldMk cId="2313971610" sldId="5603"/>
            <ac:picMk id="10" creationId="{DE1032FA-89A2-DCFB-4CF5-38F83B0B2A3F}"/>
          </ac:picMkLst>
        </pc:picChg>
        <pc:picChg chg="add mod ord">
          <ac:chgData name="Thale Maria Eng Kalbakk" userId="5c9f8d3b-018d-406f-8120-76a08155e2bc" providerId="ADAL" clId="{13DD463C-F2DD-4583-AA7F-A6563B42CFD1}" dt="2026-08-26T09:45:56.317" v="2637" actId="1076"/>
          <ac:picMkLst>
            <pc:docMk/>
            <pc:sldMk cId="2313971610" sldId="5603"/>
            <ac:picMk id="12" creationId="{8D25A0AE-EFE5-5109-8647-D87516AB0332}"/>
          </ac:picMkLst>
        </pc:picChg>
      </pc:sldChg>
      <pc:sldChg chg="addSp delSp modSp add del mod">
        <pc:chgData name="Thale Maria Eng Kalbakk" userId="5c9f8d3b-018d-406f-8120-76a08155e2bc" providerId="ADAL" clId="{13DD463C-F2DD-4583-AA7F-A6563B42CFD1}" dt="2026-08-26T09:35:22.163" v="2557" actId="2890"/>
        <pc:sldMkLst>
          <pc:docMk/>
          <pc:sldMk cId="485186499" sldId="5604"/>
        </pc:sldMkLst>
        <pc:spChg chg="add del mod">
          <ac:chgData name="Thale Maria Eng Kalbakk" userId="5c9f8d3b-018d-406f-8120-76a08155e2bc" providerId="ADAL" clId="{13DD463C-F2DD-4583-AA7F-A6563B42CFD1}" dt="2026-08-26T09:35:19.018" v="2556" actId="478"/>
          <ac:spMkLst>
            <pc:docMk/>
            <pc:sldMk cId="485186499" sldId="5604"/>
            <ac:spMk id="3" creationId="{DD2922C4-D584-F02E-3AF6-FE98AA68DA51}"/>
          </ac:spMkLst>
        </pc:spChg>
        <pc:picChg chg="add del mod ord">
          <ac:chgData name="Thale Maria Eng Kalbakk" userId="5c9f8d3b-018d-406f-8120-76a08155e2bc" providerId="ADAL" clId="{13DD463C-F2DD-4583-AA7F-A6563B42CFD1}" dt="2026-08-26T09:35:16.899" v="2555" actId="22"/>
          <ac:picMkLst>
            <pc:docMk/>
            <pc:sldMk cId="485186499" sldId="5604"/>
            <ac:picMk id="5" creationId="{54F4BA2B-6046-5703-E742-558F18DD9050}"/>
          </ac:picMkLst>
        </pc:picChg>
        <pc:picChg chg="add del">
          <ac:chgData name="Thale Maria Eng Kalbakk" userId="5c9f8d3b-018d-406f-8120-76a08155e2bc" providerId="ADAL" clId="{13DD463C-F2DD-4583-AA7F-A6563B42CFD1}" dt="2026-08-26T09:35:19.018" v="2556" actId="478"/>
          <ac:picMkLst>
            <pc:docMk/>
            <pc:sldMk cId="485186499" sldId="5604"/>
            <ac:picMk id="12" creationId="{212EF267-5E71-8B9C-E640-84C40849629F}"/>
          </ac:picMkLst>
        </pc:picChg>
      </pc:sldChg>
      <pc:sldChg chg="addSp delSp modSp add mod modNotesTx">
        <pc:chgData name="Thale Maria Eng Kalbakk" userId="5c9f8d3b-018d-406f-8120-76a08155e2bc" providerId="ADAL" clId="{13DD463C-F2DD-4583-AA7F-A6563B42CFD1}" dt="2026-08-26T09:53:24.546" v="2649" actId="1076"/>
        <pc:sldMkLst>
          <pc:docMk/>
          <pc:sldMk cId="2324964058" sldId="5604"/>
        </pc:sldMkLst>
        <pc:spChg chg="add del mod">
          <ac:chgData name="Thale Maria Eng Kalbakk" userId="5c9f8d3b-018d-406f-8120-76a08155e2bc" providerId="ADAL" clId="{13DD463C-F2DD-4583-AA7F-A6563B42CFD1}" dt="2026-08-26T09:36:24.935" v="2613" actId="22"/>
          <ac:spMkLst>
            <pc:docMk/>
            <pc:sldMk cId="2324964058" sldId="5604"/>
            <ac:spMk id="3" creationId="{FD8D87C1-62AA-B11D-5EDD-A2B8CC248FBA}"/>
          </ac:spMkLst>
        </pc:spChg>
        <pc:spChg chg="add del mod">
          <ac:chgData name="Thale Maria Eng Kalbakk" userId="5c9f8d3b-018d-406f-8120-76a08155e2bc" providerId="ADAL" clId="{13DD463C-F2DD-4583-AA7F-A6563B42CFD1}" dt="2026-08-26T09:53:13.745" v="2646" actId="22"/>
          <ac:spMkLst>
            <pc:docMk/>
            <pc:sldMk cId="2324964058" sldId="5604"/>
            <ac:spMk id="9" creationId="{714D8040-61B0-D702-4855-F7A109E9F9B8}"/>
          </ac:spMkLst>
        </pc:spChg>
        <pc:picChg chg="add del mod ord modCrop">
          <ac:chgData name="Thale Maria Eng Kalbakk" userId="5c9f8d3b-018d-406f-8120-76a08155e2bc" providerId="ADAL" clId="{13DD463C-F2DD-4583-AA7F-A6563B42CFD1}" dt="2026-08-26T09:53:04.786" v="2644" actId="478"/>
          <ac:picMkLst>
            <pc:docMk/>
            <pc:sldMk cId="2324964058" sldId="5604"/>
            <ac:picMk id="5" creationId="{20A4C2BE-3BDD-BF81-C995-9221F90366F9}"/>
          </ac:picMkLst>
        </pc:picChg>
        <pc:picChg chg="add del mod modCrop">
          <ac:chgData name="Thale Maria Eng Kalbakk" userId="5c9f8d3b-018d-406f-8120-76a08155e2bc" providerId="ADAL" clId="{13DD463C-F2DD-4583-AA7F-A6563B42CFD1}" dt="2026-08-26T09:53:05.696" v="2645" actId="478"/>
          <ac:picMkLst>
            <pc:docMk/>
            <pc:sldMk cId="2324964058" sldId="5604"/>
            <ac:picMk id="7" creationId="{ED24CE9B-7C21-8E45-24AA-A0F49710125F}"/>
          </ac:picMkLst>
        </pc:picChg>
        <pc:picChg chg="add mod ord">
          <ac:chgData name="Thale Maria Eng Kalbakk" userId="5c9f8d3b-018d-406f-8120-76a08155e2bc" providerId="ADAL" clId="{13DD463C-F2DD-4583-AA7F-A6563B42CFD1}" dt="2026-08-26T09:53:24.546" v="2649" actId="1076"/>
          <ac:picMkLst>
            <pc:docMk/>
            <pc:sldMk cId="2324964058" sldId="5604"/>
            <ac:picMk id="11" creationId="{6EA2C645-2623-6987-52B1-40AF8034F82E}"/>
          </ac:picMkLst>
        </pc:picChg>
        <pc:picChg chg="del">
          <ac:chgData name="Thale Maria Eng Kalbakk" userId="5c9f8d3b-018d-406f-8120-76a08155e2bc" providerId="ADAL" clId="{13DD463C-F2DD-4583-AA7F-A6563B42CFD1}" dt="2026-08-26T09:36:18.325" v="2612" actId="478"/>
          <ac:picMkLst>
            <pc:docMk/>
            <pc:sldMk cId="2324964058" sldId="5604"/>
            <ac:picMk id="12" creationId="{9304B911-C54A-52AC-450D-24E208440CD5}"/>
          </ac:picMkLst>
        </pc:picChg>
      </pc:sldChg>
      <pc:sldChg chg="addSp delSp add mod ord modNotesTx">
        <pc:chgData name="Thale Maria Eng Kalbakk" userId="5c9f8d3b-018d-406f-8120-76a08155e2bc" providerId="ADAL" clId="{13DD463C-F2DD-4583-AA7F-A6563B42CFD1}" dt="2026-08-27T12:03:59.764" v="2684" actId="22"/>
        <pc:sldMkLst>
          <pc:docMk/>
          <pc:sldMk cId="407429634" sldId="5605"/>
        </pc:sldMkLst>
        <pc:picChg chg="del">
          <ac:chgData name="Thale Maria Eng Kalbakk" userId="5c9f8d3b-018d-406f-8120-76a08155e2bc" providerId="ADAL" clId="{13DD463C-F2DD-4583-AA7F-A6563B42CFD1}" dt="2026-08-27T10:52:48.853" v="2651" actId="478"/>
          <ac:picMkLst>
            <pc:docMk/>
            <pc:sldMk cId="407429634" sldId="5605"/>
            <ac:picMk id="3" creationId="{90290B81-58D8-0BB6-C87A-A8B2A713675B}"/>
          </ac:picMkLst>
        </pc:picChg>
        <pc:picChg chg="add del">
          <ac:chgData name="Thale Maria Eng Kalbakk" userId="5c9f8d3b-018d-406f-8120-76a08155e2bc" providerId="ADAL" clId="{13DD463C-F2DD-4583-AA7F-A6563B42CFD1}" dt="2026-08-27T12:03:50.329" v="2683" actId="478"/>
          <ac:picMkLst>
            <pc:docMk/>
            <pc:sldMk cId="407429634" sldId="5605"/>
            <ac:picMk id="4" creationId="{7950484E-7A4A-5EDE-15B8-8424514354FD}"/>
          </ac:picMkLst>
        </pc:picChg>
        <pc:picChg chg="add">
          <ac:chgData name="Thale Maria Eng Kalbakk" userId="5c9f8d3b-018d-406f-8120-76a08155e2bc" providerId="ADAL" clId="{13DD463C-F2DD-4583-AA7F-A6563B42CFD1}" dt="2026-08-27T12:03:59.764" v="2684" actId="22"/>
          <ac:picMkLst>
            <pc:docMk/>
            <pc:sldMk cId="407429634" sldId="5605"/>
            <ac:picMk id="6" creationId="{B475F624-EFE2-B6A8-7912-B89B91E69CA7}"/>
          </ac:picMkLst>
        </pc:picChg>
      </pc:sldChg>
      <pc:sldChg chg="addSp delSp modSp new mod">
        <pc:chgData name="Thale Maria Eng Kalbakk" userId="5c9f8d3b-018d-406f-8120-76a08155e2bc" providerId="ADAL" clId="{13DD463C-F2DD-4583-AA7F-A6563B42CFD1}" dt="2026-08-27T13:41:34.037" v="2771"/>
        <pc:sldMkLst>
          <pc:docMk/>
          <pc:sldMk cId="3240187632" sldId="5606"/>
        </pc:sldMkLst>
        <pc:spChg chg="add del mod">
          <ac:chgData name="Thale Maria Eng Kalbakk" userId="5c9f8d3b-018d-406f-8120-76a08155e2bc" providerId="ADAL" clId="{13DD463C-F2DD-4583-AA7F-A6563B42CFD1}" dt="2026-08-27T13:41:34.037" v="2771"/>
          <ac:spMkLst>
            <pc:docMk/>
            <pc:sldMk cId="3240187632" sldId="5606"/>
            <ac:spMk id="4" creationId="{EA06E99B-F978-7952-EE92-BED0B65B41B9}"/>
          </ac:spMkLst>
        </pc:spChg>
        <pc:spChg chg="add mod">
          <ac:chgData name="Thale Maria Eng Kalbakk" userId="5c9f8d3b-018d-406f-8120-76a08155e2bc" providerId="ADAL" clId="{13DD463C-F2DD-4583-AA7F-A6563B42CFD1}" dt="2026-08-27T13:41:24.436" v="2769" actId="20577"/>
          <ac:spMkLst>
            <pc:docMk/>
            <pc:sldMk cId="3240187632" sldId="5606"/>
            <ac:spMk id="5" creationId="{E3C0E85A-4C28-2212-F53B-11DB09D9E628}"/>
          </ac:spMkLst>
        </pc:spChg>
      </pc:sldChg>
      <pc:sldChg chg="addSp delSp add mod ord">
        <pc:chgData name="Thale Maria Eng Kalbakk" userId="5c9f8d3b-018d-406f-8120-76a08155e2bc" providerId="ADAL" clId="{13DD463C-F2DD-4583-AA7F-A6563B42CFD1}" dt="2026-08-27T12:11:01.770" v="2686" actId="22"/>
        <pc:sldMkLst>
          <pc:docMk/>
          <pc:sldMk cId="897843020" sldId="5607"/>
        </pc:sldMkLst>
        <pc:picChg chg="add del">
          <ac:chgData name="Thale Maria Eng Kalbakk" userId="5c9f8d3b-018d-406f-8120-76a08155e2bc" providerId="ADAL" clId="{13DD463C-F2DD-4583-AA7F-A6563B42CFD1}" dt="2026-08-27T12:10:55.632" v="2685" actId="478"/>
          <ac:picMkLst>
            <pc:docMk/>
            <pc:sldMk cId="897843020" sldId="5607"/>
            <ac:picMk id="3" creationId="{0D7F0C58-FEF2-0225-F2DF-57877EF89E5D}"/>
          </ac:picMkLst>
        </pc:picChg>
        <pc:picChg chg="del">
          <ac:chgData name="Thale Maria Eng Kalbakk" userId="5c9f8d3b-018d-406f-8120-76a08155e2bc" providerId="ADAL" clId="{13DD463C-F2DD-4583-AA7F-A6563B42CFD1}" dt="2026-08-27T10:59:50.037" v="2666" actId="478"/>
          <ac:picMkLst>
            <pc:docMk/>
            <pc:sldMk cId="897843020" sldId="5607"/>
            <ac:picMk id="4" creationId="{DF53D9C8-116A-3099-533D-E60C8820CC9A}"/>
          </ac:picMkLst>
        </pc:picChg>
        <pc:picChg chg="add">
          <ac:chgData name="Thale Maria Eng Kalbakk" userId="5c9f8d3b-018d-406f-8120-76a08155e2bc" providerId="ADAL" clId="{13DD463C-F2DD-4583-AA7F-A6563B42CFD1}" dt="2026-08-27T12:11:01.770" v="2686" actId="22"/>
          <ac:picMkLst>
            <pc:docMk/>
            <pc:sldMk cId="897843020" sldId="5607"/>
            <ac:picMk id="6" creationId="{73A87CE3-FC7B-F2C8-D511-92000F8B4A93}"/>
          </ac:picMkLst>
        </pc:picChg>
      </pc:sldChg>
      <pc:sldChg chg="addSp delSp add del mod ord modNotesTx">
        <pc:chgData name="Thale Maria Eng Kalbakk" userId="5c9f8d3b-018d-406f-8120-76a08155e2bc" providerId="ADAL" clId="{13DD463C-F2DD-4583-AA7F-A6563B42CFD1}" dt="2026-08-27T13:07:10.604" v="2691" actId="47"/>
        <pc:sldMkLst>
          <pc:docMk/>
          <pc:sldMk cId="2409106900" sldId="5608"/>
        </pc:sldMkLst>
        <pc:picChg chg="del">
          <ac:chgData name="Thale Maria Eng Kalbakk" userId="5c9f8d3b-018d-406f-8120-76a08155e2bc" providerId="ADAL" clId="{13DD463C-F2DD-4583-AA7F-A6563B42CFD1}" dt="2026-08-27T13:06:37.722" v="2689" actId="478"/>
          <ac:picMkLst>
            <pc:docMk/>
            <pc:sldMk cId="2409106900" sldId="5608"/>
            <ac:picMk id="3" creationId="{1E1AB26E-4071-B24C-6625-090CF07326E2}"/>
          </ac:picMkLst>
        </pc:picChg>
        <pc:picChg chg="add">
          <ac:chgData name="Thale Maria Eng Kalbakk" userId="5c9f8d3b-018d-406f-8120-76a08155e2bc" providerId="ADAL" clId="{13DD463C-F2DD-4583-AA7F-A6563B42CFD1}" dt="2026-08-27T13:06:44.217" v="2690" actId="22"/>
          <ac:picMkLst>
            <pc:docMk/>
            <pc:sldMk cId="2409106900" sldId="5608"/>
            <ac:picMk id="4" creationId="{C9F734C4-2BB0-2AF7-10A9-840CCFC0A5EE}"/>
          </ac:picMkLst>
        </pc:picChg>
      </pc:sldChg>
      <pc:sldChg chg="addSp delSp add mod ord">
        <pc:chgData name="Thale Maria Eng Kalbakk" userId="5c9f8d3b-018d-406f-8120-76a08155e2bc" providerId="ADAL" clId="{13DD463C-F2DD-4583-AA7F-A6563B42CFD1}" dt="2026-08-27T13:23:37.725" v="2698"/>
        <pc:sldMkLst>
          <pc:docMk/>
          <pc:sldMk cId="1782491017" sldId="5609"/>
        </pc:sldMkLst>
        <pc:picChg chg="add del">
          <ac:chgData name="Thale Maria Eng Kalbakk" userId="5c9f8d3b-018d-406f-8120-76a08155e2bc" providerId="ADAL" clId="{13DD463C-F2DD-4583-AA7F-A6563B42CFD1}" dt="2026-08-27T13:23:14.816" v="2695" actId="478"/>
          <ac:picMkLst>
            <pc:docMk/>
            <pc:sldMk cId="1782491017" sldId="5609"/>
            <ac:picMk id="3" creationId="{8A78D0E4-70D6-6108-B146-D4E9588B9DAF}"/>
          </ac:picMkLst>
        </pc:picChg>
        <pc:picChg chg="del">
          <ac:chgData name="Thale Maria Eng Kalbakk" userId="5c9f8d3b-018d-406f-8120-76a08155e2bc" providerId="ADAL" clId="{13DD463C-F2DD-4583-AA7F-A6563B42CFD1}" dt="2026-08-27T13:15:30.827" v="2693" actId="478"/>
          <ac:picMkLst>
            <pc:docMk/>
            <pc:sldMk cId="1782491017" sldId="5609"/>
            <ac:picMk id="4" creationId="{AADFB56A-0470-4691-E2E3-83314ED34462}"/>
          </ac:picMkLst>
        </pc:picChg>
        <pc:picChg chg="add">
          <ac:chgData name="Thale Maria Eng Kalbakk" userId="5c9f8d3b-018d-406f-8120-76a08155e2bc" providerId="ADAL" clId="{13DD463C-F2DD-4583-AA7F-A6563B42CFD1}" dt="2026-08-27T13:23:23.416" v="2696" actId="22"/>
          <ac:picMkLst>
            <pc:docMk/>
            <pc:sldMk cId="1782491017" sldId="5609"/>
            <ac:picMk id="6" creationId="{45E302C6-231F-8422-7B08-D802C54E55A9}"/>
          </ac:picMkLst>
        </pc:picChg>
      </pc:sldChg>
      <pc:sldChg chg="add">
        <pc:chgData name="Thale Maria Eng Kalbakk" userId="5c9f8d3b-018d-406f-8120-76a08155e2bc" providerId="ADAL" clId="{13DD463C-F2DD-4583-AA7F-A6563B42CFD1}" dt="2026-08-27T13:06:33.292" v="2688" actId="2890"/>
        <pc:sldMkLst>
          <pc:docMk/>
          <pc:sldMk cId="2900391943" sldId="5610"/>
        </pc:sldMkLst>
      </pc:sldChg>
      <pc:sldChg chg="add">
        <pc:chgData name="Thale Maria Eng Kalbakk" userId="5c9f8d3b-018d-406f-8120-76a08155e2bc" providerId="ADAL" clId="{13DD463C-F2DD-4583-AA7F-A6563B42CFD1}" dt="2026-08-27T13:15:26.080" v="2692" actId="2890"/>
        <pc:sldMkLst>
          <pc:docMk/>
          <pc:sldMk cId="1143568688" sldId="5611"/>
        </pc:sldMkLst>
      </pc:sldChg>
      <pc:sldChg chg="add del">
        <pc:chgData name="Thale Maria Eng Kalbakk" userId="5c9f8d3b-018d-406f-8120-76a08155e2bc" providerId="ADAL" clId="{13DD463C-F2DD-4583-AA7F-A6563B42CFD1}" dt="2026-08-27T13:54:37.464" v="2797" actId="2696"/>
        <pc:sldMkLst>
          <pc:docMk/>
          <pc:sldMk cId="189076215" sldId="5612"/>
        </pc:sldMkLst>
      </pc:sldChg>
      <pc:sldMasterChg chg="addSldLayout delSldLayout">
        <pc:chgData name="Thale Maria Eng Kalbakk" userId="5c9f8d3b-018d-406f-8120-76a08155e2bc" providerId="ADAL" clId="{13DD463C-F2DD-4583-AA7F-A6563B42CFD1}" dt="2026-08-26T08:39:47.954" v="2508" actId="47"/>
        <pc:sldMasterMkLst>
          <pc:docMk/>
          <pc:sldMasterMk cId="2099638618" sldId="2147483725"/>
        </pc:sldMasterMkLst>
        <pc:sldLayoutChg chg="add del">
          <pc:chgData name="Thale Maria Eng Kalbakk" userId="5c9f8d3b-018d-406f-8120-76a08155e2bc" providerId="ADAL" clId="{13DD463C-F2DD-4583-AA7F-A6563B42CFD1}" dt="2026-08-26T08:39:47.954" v="2508" actId="47"/>
          <pc:sldLayoutMkLst>
            <pc:docMk/>
            <pc:sldMasterMk cId="2099638618" sldId="2147483725"/>
            <pc:sldLayoutMk cId="630707016" sldId="214748377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1815D9-A776-4842-8423-CA9FC5D7AD90}" type="datetimeFigureOut">
              <a:rPr lang="nb-NO" smtClean="0"/>
              <a:t>27.08.2026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3268E0-EA64-4803-8B1C-9FA51F8B92F8}" type="slidenum">
              <a:rPr lang="nb-NO" smtClean="0"/>
              <a:t>‹#›</a:t>
            </a:fld>
            <a:endParaRPr lang="nb-NO"/>
          </a:p>
        </p:txBody>
      </p:sp>
    </p:spTree>
    <p:extLst>
      <p:ext uri="{BB962C8B-B14F-4D97-AF65-F5344CB8AC3E}">
        <p14:creationId xmlns:p14="http://schemas.microsoft.com/office/powerpoint/2010/main" val="2996667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12B56-7F6F-1402-4033-854CDD39DCA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22F9B17-528B-FB93-1EBB-D26D3B8427C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0A634AE-4A1B-7AAE-1252-64E7ABEE02B6}"/>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FDEBFE15-8720-E278-B7FD-87C08F11833F}"/>
              </a:ext>
            </a:extLst>
          </p:cNvPr>
          <p:cNvSpPr>
            <a:spLocks noGrp="1"/>
          </p:cNvSpPr>
          <p:nvPr>
            <p:ph type="sldNum" sz="quarter" idx="5"/>
          </p:nvPr>
        </p:nvSpPr>
        <p:spPr/>
        <p:txBody>
          <a:bodyPr/>
          <a:lstStyle/>
          <a:p>
            <a:fld id="{9F267BCF-F7F6-40F4-A067-02FC57724185}" type="slidenum">
              <a:rPr lang="nb-NO" smtClean="0"/>
              <a:t>1</a:t>
            </a:fld>
            <a:endParaRPr lang="nb-NO"/>
          </a:p>
        </p:txBody>
      </p:sp>
    </p:spTree>
    <p:extLst>
      <p:ext uri="{BB962C8B-B14F-4D97-AF65-F5344CB8AC3E}">
        <p14:creationId xmlns:p14="http://schemas.microsoft.com/office/powerpoint/2010/main" val="1003015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63268E0-EA64-4803-8B1C-9FA51F8B92F8}" type="slidenum">
              <a:rPr lang="nb-NO" smtClean="0"/>
              <a:t>4</a:t>
            </a:fld>
            <a:endParaRPr lang="nb-NO"/>
          </a:p>
        </p:txBody>
      </p:sp>
    </p:spTree>
    <p:extLst>
      <p:ext uri="{BB962C8B-B14F-4D97-AF65-F5344CB8AC3E}">
        <p14:creationId xmlns:p14="http://schemas.microsoft.com/office/powerpoint/2010/main" val="3490905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068CD-E5D9-D2B7-F0F7-B4F2EA40963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099DDBF-C5F1-EDC4-133C-582AF8D879D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5D23273-7A7C-92C2-90DA-5D39B3BF4A2A}"/>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97AEBA69-C5A9-9234-7EF5-16EF89F0BF4D}"/>
              </a:ext>
            </a:extLst>
          </p:cNvPr>
          <p:cNvSpPr>
            <a:spLocks noGrp="1"/>
          </p:cNvSpPr>
          <p:nvPr>
            <p:ph type="sldNum" sz="quarter" idx="5"/>
          </p:nvPr>
        </p:nvSpPr>
        <p:spPr/>
        <p:txBody>
          <a:bodyPr/>
          <a:lstStyle/>
          <a:p>
            <a:fld id="{9F267BCF-F7F6-40F4-A067-02FC57724185}" type="slidenum">
              <a:rPr lang="nb-NO" smtClean="0"/>
              <a:t>5</a:t>
            </a:fld>
            <a:endParaRPr lang="nb-NO"/>
          </a:p>
        </p:txBody>
      </p:sp>
    </p:spTree>
    <p:extLst>
      <p:ext uri="{BB962C8B-B14F-4D97-AF65-F5344CB8AC3E}">
        <p14:creationId xmlns:p14="http://schemas.microsoft.com/office/powerpoint/2010/main" val="414462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A4EFF-2EFC-3D8A-AE33-52F9E51DB9E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48D3D74-17B9-FF2D-FA1B-60F8293108C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7A7F0CC-7BA8-DCF7-D344-6669629B98BA}"/>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F6A9E9EE-4C8A-CF68-7EFF-914AAE841201}"/>
              </a:ext>
            </a:extLst>
          </p:cNvPr>
          <p:cNvSpPr>
            <a:spLocks noGrp="1"/>
          </p:cNvSpPr>
          <p:nvPr>
            <p:ph type="sldNum" sz="quarter" idx="5"/>
          </p:nvPr>
        </p:nvSpPr>
        <p:spPr/>
        <p:txBody>
          <a:bodyPr/>
          <a:lstStyle/>
          <a:p>
            <a:fld id="{9F267BCF-F7F6-40F4-A067-02FC57724185}" type="slidenum">
              <a:rPr lang="nb-NO" smtClean="0"/>
              <a:t>6</a:t>
            </a:fld>
            <a:endParaRPr lang="nb-NO"/>
          </a:p>
        </p:txBody>
      </p:sp>
    </p:spTree>
    <p:extLst>
      <p:ext uri="{BB962C8B-B14F-4D97-AF65-F5344CB8AC3E}">
        <p14:creationId xmlns:p14="http://schemas.microsoft.com/office/powerpoint/2010/main" val="37606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02A61-FD36-09F3-7FD6-A06AF2FCC48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630C270-28D6-8392-9555-BA451689A40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5F06A2B-723E-1684-2F80-1177F02A83AF}"/>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2AE4E1D5-D405-C84C-229D-3A4D89AFA816}"/>
              </a:ext>
            </a:extLst>
          </p:cNvPr>
          <p:cNvSpPr>
            <a:spLocks noGrp="1"/>
          </p:cNvSpPr>
          <p:nvPr>
            <p:ph type="sldNum" sz="quarter" idx="5"/>
          </p:nvPr>
        </p:nvSpPr>
        <p:spPr/>
        <p:txBody>
          <a:bodyPr/>
          <a:lstStyle/>
          <a:p>
            <a:fld id="{9F267BCF-F7F6-40F4-A067-02FC57724185}" type="slidenum">
              <a:rPr lang="nb-NO" smtClean="0"/>
              <a:t>7</a:t>
            </a:fld>
            <a:endParaRPr lang="nb-NO"/>
          </a:p>
        </p:txBody>
      </p:sp>
    </p:spTree>
    <p:extLst>
      <p:ext uri="{BB962C8B-B14F-4D97-AF65-F5344CB8AC3E}">
        <p14:creationId xmlns:p14="http://schemas.microsoft.com/office/powerpoint/2010/main" val="732528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63268E0-EA64-4803-8B1C-9FA51F8B92F8}" type="slidenum">
              <a:rPr lang="nb-NO" smtClean="0"/>
              <a:t>8</a:t>
            </a:fld>
            <a:endParaRPr lang="nb-NO"/>
          </a:p>
        </p:txBody>
      </p:sp>
    </p:spTree>
    <p:extLst>
      <p:ext uri="{BB962C8B-B14F-4D97-AF65-F5344CB8AC3E}">
        <p14:creationId xmlns:p14="http://schemas.microsoft.com/office/powerpoint/2010/main" val="2919256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348BC-B5F1-C718-980C-1AF5E776D11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FE960C8-1D8C-16EF-831D-C9EB336B61D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4DB75AC-F3BD-4A90-76D2-9A160524EBDB}"/>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D11CD839-4102-01C3-B1DD-0167124B0290}"/>
              </a:ext>
            </a:extLst>
          </p:cNvPr>
          <p:cNvSpPr>
            <a:spLocks noGrp="1"/>
          </p:cNvSpPr>
          <p:nvPr>
            <p:ph type="sldNum" sz="quarter" idx="5"/>
          </p:nvPr>
        </p:nvSpPr>
        <p:spPr/>
        <p:txBody>
          <a:bodyPr/>
          <a:lstStyle/>
          <a:p>
            <a:fld id="{9F267BCF-F7F6-40F4-A067-02FC57724185}" type="slidenum">
              <a:rPr lang="nb-NO" smtClean="0"/>
              <a:t>9</a:t>
            </a:fld>
            <a:endParaRPr lang="nb-NO"/>
          </a:p>
        </p:txBody>
      </p:sp>
    </p:spTree>
    <p:extLst>
      <p:ext uri="{BB962C8B-B14F-4D97-AF65-F5344CB8AC3E}">
        <p14:creationId xmlns:p14="http://schemas.microsoft.com/office/powerpoint/2010/main" val="2863020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Spesifikt vil jeg snakke om klagesak nummer 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Denne saken har skapt mye diskusjon. Derfor er det viktig å være helt tydelig på hva saken handlet 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Kontrolløren hadde oppdaget forhold ved pumpen som han vurderte som alvorlige. Det var både riktig og nødvendig å reagere. Kontrolløren kan i slike tilfeller varsle maskineieren skriftlig, dokumentere funnene og tydelig fraråde videre bruk. Maskineieren og arbeidsgiveren hadde deretter ansvar for å undersøke forholdet, utbedre og sørge for at pumpen var sikker før videre bruk.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Det kontrolløren ikke kan gjøre, er å ilegge bruksforbud eller trekke tilbake en tidligere godkjenning uten at pumpen var fremstilt for en ny kontroll. Kontrolløren har verken myndighet eller hjemmel til dette.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Det er avgjørende å forstå forskjellen: En kontrollør foretar en faglig kontroll og dokumenterer resultatet. Kontrolløren er ikke en offentlig tilsynsmyndighet.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err="1">
                <a:ln>
                  <a:noFill/>
                </a:ln>
                <a:solidFill>
                  <a:prstClr val="black"/>
                </a:solidFill>
                <a:effectLst/>
                <a:uLnTx/>
                <a:uFillTx/>
                <a:latin typeface="Calibri" panose="020F0502020204030204"/>
                <a:ea typeface="+mn-ea"/>
                <a:cs typeface="+mn-cs"/>
              </a:rPr>
              <a:t>Reginn</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er et system for registrering av kontroller. Det er ikke et register som gir kontrolløren myndighet til å fatte vedtak om bruksforbud.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Et offentlig bruksforbud må ilegges av en myndighet som har hjemmel til det. Uavhengig av et slikt vedtak har maskineieren og arbeidsgiveren selv plikt til å ta farlig arbeidsutstyr ut av bruk.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Godkjenningsnemda anbefalte derfor at den etterfølgende statusendringen i </a:t>
            </a:r>
            <a:r>
              <a:rPr kumimoji="0" lang="nb-NO" sz="1200" b="0" i="0" u="none" strike="noStrike" kern="1200" cap="none" spc="0" normalizeH="0" baseline="0" noProof="0" dirty="0" err="1">
                <a:ln>
                  <a:noFill/>
                </a:ln>
                <a:solidFill>
                  <a:prstClr val="black"/>
                </a:solidFill>
                <a:effectLst/>
                <a:uLnTx/>
                <a:uFillTx/>
                <a:latin typeface="Calibri" panose="020F0502020204030204"/>
                <a:ea typeface="+mn-ea"/>
                <a:cs typeface="+mn-cs"/>
              </a:rPr>
              <a:t>Reginn</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ble opphevet. Det betydde ikke at vi mente pumpen var trygg. Det betydde heller ikke at vi overprøvde kontrollørens faglige bekymring. Vi korrigerte bruken av et virkemiddel kontrolløren ikke hadde rett til å bruke.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Dette var også viktig av hensyn til kontrolløren. Hvis en kontrollør uten nødvendig grunnlag endrer statusen på en pumpe slik at den tas ut av drift, kan maskineieren lide et betydelig økonomisk tap. Kontrolløren og kontrollvirksomheten kan da risikere å bli møtt med et erstatningskrav for dokumentert tap, blant annet tapt arbeidsinntekt. Om et slikt krav ville ført frem, måtte blitt vurdert konkret. Men risikoen var reell, og den kunne vi ikke ignorere.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err="1">
                <a:ln>
                  <a:noFill/>
                </a:ln>
                <a:solidFill>
                  <a:prstClr val="black"/>
                </a:solidFill>
                <a:effectLst/>
                <a:uLnTx/>
                <a:uFillTx/>
                <a:latin typeface="Calibri" panose="020F0502020204030204"/>
                <a:ea typeface="+mn-ea"/>
                <a:cs typeface="+mn-cs"/>
              </a:rPr>
              <a:t>Godkjenningsnemndas</a:t>
            </a: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 anbefaling beskyttet kontrolløren mot å bli stående med ansvaret for en beslutning han ikke hadde hjemmel til å 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Kontrollordningen er en frivillig ordning. Den skal hjelpe maskineierne med å oppfylle kravene til kontroll og holde maskinene i brukssikker stand. Ordningen bygger på at maskineierne følger opp feil og mangler og tar kontrollørens råd og anbefalinger på alvor. Den er ikke en tilsynsmyndighet og skal heller ikke gjøres til 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Konklusjonen er derfor helt klar: Kontrolløren hadde rett til å reagere, rett til å varsle og rett til å fraråde videre bruk. Kontrolløren hadde ikke myndighet til å ilegge bruksforbud eller hjemmel til å trekke tilbake den registrerte godkjenningen mellom kontrollene.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En alvorlig sikkerhetsbekymring skal alltid tas på alvor. Men selv et riktig formål gir oss ikke større myndighet enn vi faktisk har.</a:t>
            </a:r>
          </a:p>
          <a:p>
            <a:endParaRPr lang="nb-NO" dirty="0"/>
          </a:p>
        </p:txBody>
      </p:sp>
      <p:sp>
        <p:nvSpPr>
          <p:cNvPr id="4" name="Plassholder for lysbildenummer 3"/>
          <p:cNvSpPr>
            <a:spLocks noGrp="1"/>
          </p:cNvSpPr>
          <p:nvPr>
            <p:ph type="sldNum" sz="quarter" idx="5"/>
          </p:nvPr>
        </p:nvSpPr>
        <p:spPr/>
        <p:txBody>
          <a:bodyPr/>
          <a:lstStyle/>
          <a:p>
            <a:fld id="{E63268E0-EA64-4803-8B1C-9FA51F8B92F8}" type="slidenum">
              <a:rPr lang="nb-NO" smtClean="0"/>
              <a:t>12</a:t>
            </a:fld>
            <a:endParaRPr lang="nb-NO"/>
          </a:p>
        </p:txBody>
      </p:sp>
    </p:spTree>
    <p:extLst>
      <p:ext uri="{BB962C8B-B14F-4D97-AF65-F5344CB8AC3E}">
        <p14:creationId xmlns:p14="http://schemas.microsoft.com/office/powerpoint/2010/main" val="2354309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F5982-4FD1-DDBF-9A17-4E520A9B665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4B97B88-8402-D6F5-FC03-471E03E2C3E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70BB683-3282-9122-82DE-3D098806A19E}"/>
              </a:ext>
            </a:extLst>
          </p:cNvPr>
          <p:cNvSpPr>
            <a:spLocks noGrp="1"/>
          </p:cNvSpPr>
          <p:nvPr>
            <p:ph type="body" idx="1"/>
          </p:nvPr>
        </p:nvSpPr>
        <p:spPr/>
        <p:txBody>
          <a:bodyPr/>
          <a:lstStyle/>
          <a:p>
            <a:endParaRPr lang="nb-NO" dirty="0"/>
          </a:p>
          <a:p>
            <a:endParaRPr lang="nb-NO" dirty="0"/>
          </a:p>
        </p:txBody>
      </p:sp>
      <p:sp>
        <p:nvSpPr>
          <p:cNvPr id="4" name="Plassholder for lysbildenummer 3">
            <a:extLst>
              <a:ext uri="{FF2B5EF4-FFF2-40B4-BE49-F238E27FC236}">
                <a16:creationId xmlns:a16="http://schemas.microsoft.com/office/drawing/2014/main" id="{3856F844-920C-2A5B-09C0-DCD15A0E3E03}"/>
              </a:ext>
            </a:extLst>
          </p:cNvPr>
          <p:cNvSpPr>
            <a:spLocks noGrp="1"/>
          </p:cNvSpPr>
          <p:nvPr>
            <p:ph type="sldNum" sz="quarter" idx="5"/>
          </p:nvPr>
        </p:nvSpPr>
        <p:spPr/>
        <p:txBody>
          <a:bodyPr/>
          <a:lstStyle/>
          <a:p>
            <a:fld id="{9F267BCF-F7F6-40F4-A067-02FC57724185}" type="slidenum">
              <a:rPr lang="nb-NO" smtClean="0"/>
              <a:t>13</a:t>
            </a:fld>
            <a:endParaRPr lang="nb-NO"/>
          </a:p>
        </p:txBody>
      </p:sp>
    </p:spTree>
    <p:extLst>
      <p:ext uri="{BB962C8B-B14F-4D97-AF65-F5344CB8AC3E}">
        <p14:creationId xmlns:p14="http://schemas.microsoft.com/office/powerpoint/2010/main" val="34061501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rå forside">
    <p:bg>
      <p:bgRef idx="1001">
        <a:schemeClr val="bg1"/>
      </p:bgRef>
    </p:bg>
    <p:spTree>
      <p:nvGrpSpPr>
        <p:cNvPr id="1" name=""/>
        <p:cNvGrpSpPr/>
        <p:nvPr/>
      </p:nvGrpSpPr>
      <p:grpSpPr>
        <a:xfrm>
          <a:off x="0" y="0"/>
          <a:ext cx="0" cy="0"/>
          <a:chOff x="0" y="0"/>
          <a:chExt cx="0" cy="0"/>
        </a:xfrm>
      </p:grpSpPr>
      <p:pic>
        <p:nvPicPr>
          <p:cNvPr id="75" name="Bilde 74" descr="Et bilde som inneholder skjermbilde, hvit, design&#10;&#10;Automatisk generert beskrivelse">
            <a:extLst>
              <a:ext uri="{FF2B5EF4-FFF2-40B4-BE49-F238E27FC236}">
                <a16:creationId xmlns:a16="http://schemas.microsoft.com/office/drawing/2014/main" id="{71D04DA9-1026-A3D2-A127-BF5F6268E4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524" y="285750"/>
            <a:ext cx="8760553" cy="6311900"/>
          </a:xfrm>
          <a:prstGeom prst="rect">
            <a:avLst/>
          </a:prstGeom>
        </p:spPr>
      </p:pic>
      <p:sp>
        <p:nvSpPr>
          <p:cNvPr id="70" name="Tittel 1">
            <a:extLst>
              <a:ext uri="{FF2B5EF4-FFF2-40B4-BE49-F238E27FC236}">
                <a16:creationId xmlns:a16="http://schemas.microsoft.com/office/drawing/2014/main" id="{B59A182F-42DA-5B4A-C812-EAE92503F263}"/>
              </a:ext>
            </a:extLst>
          </p:cNvPr>
          <p:cNvSpPr>
            <a:spLocks noGrp="1" noChangeAspect="1"/>
          </p:cNvSpPr>
          <p:nvPr>
            <p:ph type="ctrTitle"/>
          </p:nvPr>
        </p:nvSpPr>
        <p:spPr>
          <a:xfrm>
            <a:off x="609113" y="1918010"/>
            <a:ext cx="6946964" cy="1394810"/>
          </a:xfrm>
        </p:spPr>
        <p:txBody>
          <a:bodyPr lIns="0" anchor="b">
            <a:noAutofit/>
          </a:bodyPr>
          <a:lstStyle>
            <a:lvl1pPr algn="ctr">
              <a:defRPr sz="4000" b="1" cap="none" baseline="0">
                <a:solidFill>
                  <a:schemeClr val="tx1"/>
                </a:solidFill>
              </a:defRPr>
            </a:lvl1pPr>
          </a:lstStyle>
          <a:p>
            <a:r>
              <a:rPr lang="nb-NO"/>
              <a:t>Klikk for å redigere tittelstil</a:t>
            </a:r>
          </a:p>
        </p:txBody>
      </p:sp>
      <p:sp>
        <p:nvSpPr>
          <p:cNvPr id="71" name="Plassholder for innhold 2">
            <a:extLst>
              <a:ext uri="{FF2B5EF4-FFF2-40B4-BE49-F238E27FC236}">
                <a16:creationId xmlns:a16="http://schemas.microsoft.com/office/drawing/2014/main" id="{534A92EF-7C30-C542-0866-9BEA641581B6}"/>
              </a:ext>
            </a:extLst>
          </p:cNvPr>
          <p:cNvSpPr>
            <a:spLocks noGrp="1"/>
          </p:cNvSpPr>
          <p:nvPr>
            <p:ph sz="half" idx="14" hasCustomPrompt="1"/>
          </p:nvPr>
        </p:nvSpPr>
        <p:spPr>
          <a:xfrm>
            <a:off x="603415" y="3520426"/>
            <a:ext cx="6958361" cy="828549"/>
          </a:xfrm>
        </p:spPr>
        <p:txBody>
          <a:bodyPr lIns="0">
            <a:normAutofit/>
          </a:bodyPr>
          <a:lstStyle>
            <a:lvl1pPr marL="0" indent="0" algn="ctr">
              <a:lnSpc>
                <a:spcPts val="2160"/>
              </a:lnSpc>
              <a:buClr>
                <a:schemeClr val="accent1"/>
              </a:buClr>
              <a:buSzPct val="130000"/>
              <a:buFont typeface="Arial" panose="020B0604020202020204" pitchFamily="34" charset="0"/>
              <a:buNone/>
              <a:defRPr sz="1800">
                <a:solidFill>
                  <a:schemeClr val="tx1"/>
                </a:solidFill>
              </a:defRPr>
            </a:lvl1pPr>
            <a:lvl2pPr marL="542925" indent="-180975">
              <a:lnSpc>
                <a:spcPts val="2160"/>
              </a:lnSpc>
              <a:buClr>
                <a:schemeClr val="tx1"/>
              </a:buClr>
              <a:buFont typeface="Calibri" panose="020F0502020204030204" pitchFamily="34" charset="0"/>
              <a:buChar char="−"/>
              <a:defRPr sz="1800"/>
            </a:lvl2pPr>
            <a:lvl3pPr marL="712788" indent="-169863">
              <a:lnSpc>
                <a:spcPts val="2160"/>
              </a:lnSpc>
              <a:buClr>
                <a:schemeClr val="tx1"/>
              </a:buClr>
              <a:defRPr sz="1800"/>
            </a:lvl3pPr>
            <a:lvl4pPr marL="893763" indent="-180975">
              <a:lnSpc>
                <a:spcPts val="2160"/>
              </a:lnSpc>
              <a:buClr>
                <a:schemeClr val="tx1"/>
              </a:buClr>
              <a:buFont typeface="Arial" panose="020B0604020202020204" pitchFamily="34" charset="0"/>
              <a:buChar char="▪"/>
              <a:defRPr sz="1800"/>
            </a:lvl4pPr>
            <a:lvl5pPr marL="1074738" indent="-180975">
              <a:tabLst/>
              <a:defRPr sz="1800"/>
            </a:lvl5pPr>
          </a:lstStyle>
          <a:p>
            <a:pPr lvl="0"/>
            <a:r>
              <a:rPr lang="nb-NO"/>
              <a:t>Her kan du legge inn tilleggsinformasjon, hvor presentasjonen skal holdes og hvem som er foredragsholder. </a:t>
            </a:r>
          </a:p>
        </p:txBody>
      </p:sp>
      <p:sp>
        <p:nvSpPr>
          <p:cNvPr id="72" name="Text Placeholder 8">
            <a:extLst>
              <a:ext uri="{FF2B5EF4-FFF2-40B4-BE49-F238E27FC236}">
                <a16:creationId xmlns:a16="http://schemas.microsoft.com/office/drawing/2014/main" id="{A79F7292-DE59-0F4D-A20E-BD2E0C6CE891}"/>
              </a:ext>
            </a:extLst>
          </p:cNvPr>
          <p:cNvSpPr>
            <a:spLocks noGrp="1"/>
          </p:cNvSpPr>
          <p:nvPr>
            <p:ph type="body" sz="quarter" idx="18" hasCustomPrompt="1"/>
          </p:nvPr>
        </p:nvSpPr>
        <p:spPr>
          <a:xfrm>
            <a:off x="2239508" y="4852639"/>
            <a:ext cx="3686174" cy="408737"/>
          </a:xfrm>
          <a:prstGeom prst="rect">
            <a:avLst/>
          </a:prstGeom>
        </p:spPr>
        <p:txBody>
          <a:bodyPr lIns="0">
            <a:normAutofit/>
          </a:bodyPr>
          <a:lstStyle>
            <a:lvl1pPr marL="0" indent="0" algn="ctr">
              <a:lnSpc>
                <a:spcPct val="118000"/>
              </a:lnSpc>
              <a:spcBef>
                <a:spcPts val="400"/>
              </a:spcBef>
              <a:buNone/>
              <a:defRPr sz="1800" spc="80" baseline="0">
                <a:solidFill>
                  <a:schemeClr val="tx1"/>
                </a:solidFill>
                <a:latin typeface="+mn-lt"/>
              </a:defRPr>
            </a:lvl1pPr>
            <a:lvl2pPr marL="223838" indent="0">
              <a:lnSpc>
                <a:spcPct val="118000"/>
              </a:lnSpc>
              <a:spcBef>
                <a:spcPts val="400"/>
              </a:spcBef>
              <a:buNone/>
              <a:tabLst/>
              <a:defRPr sz="1200" spc="-30" baseline="0">
                <a:solidFill>
                  <a:schemeClr val="tx1"/>
                </a:solidFill>
              </a:defRPr>
            </a:lvl2pPr>
            <a:lvl3pPr marL="401637" indent="0">
              <a:lnSpc>
                <a:spcPct val="118000"/>
              </a:lnSpc>
              <a:spcBef>
                <a:spcPts val="400"/>
              </a:spcBef>
              <a:buNone/>
              <a:tabLst/>
              <a:defRPr sz="1200" spc="-30" baseline="0">
                <a:solidFill>
                  <a:schemeClr val="tx1"/>
                </a:solidFill>
              </a:defRPr>
            </a:lvl3pPr>
            <a:lvl4pPr marL="577850" indent="0">
              <a:lnSpc>
                <a:spcPct val="118000"/>
              </a:lnSpc>
              <a:spcBef>
                <a:spcPts val="400"/>
              </a:spcBef>
              <a:buNone/>
              <a:tabLst/>
              <a:defRPr sz="1200" spc="-30" baseline="0">
                <a:solidFill>
                  <a:schemeClr val="tx1"/>
                </a:solidFill>
              </a:defRPr>
            </a:lvl4pPr>
            <a:lvl5pPr marL="755650" indent="0">
              <a:lnSpc>
                <a:spcPct val="118000"/>
              </a:lnSpc>
              <a:spcBef>
                <a:spcPts val="400"/>
              </a:spcBef>
              <a:buNone/>
              <a:tabLst/>
              <a:defRPr sz="1200" spc="-30" baseline="0">
                <a:solidFill>
                  <a:schemeClr val="tx1"/>
                </a:solidFill>
              </a:defRPr>
            </a:lvl5pPr>
          </a:lstStyle>
          <a:p>
            <a:pPr lvl="0"/>
            <a:r>
              <a:rPr lang="nb-NO" noProof="0"/>
              <a:t>Klikk og skriv inn sted og dato</a:t>
            </a:r>
          </a:p>
        </p:txBody>
      </p:sp>
      <p:pic>
        <p:nvPicPr>
          <p:cNvPr id="82" name="Bilde 81">
            <a:extLst>
              <a:ext uri="{FF2B5EF4-FFF2-40B4-BE49-F238E27FC236}">
                <a16:creationId xmlns:a16="http://schemas.microsoft.com/office/drawing/2014/main" id="{8D96581B-1710-12F6-5B6B-767DDE8595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1763" y="689376"/>
            <a:ext cx="3240000" cy="723499"/>
          </a:xfrm>
          <a:prstGeom prst="rect">
            <a:avLst/>
          </a:prstGeom>
        </p:spPr>
      </p:pic>
      <p:pic>
        <p:nvPicPr>
          <p:cNvPr id="88" name="Bilde 87" descr="Et bilde som inneholder skjermbilde, line, grå, sort og hvit&#10;&#10;Automatisk generert beskrivelse">
            <a:extLst>
              <a:ext uri="{FF2B5EF4-FFF2-40B4-BE49-F238E27FC236}">
                <a16:creationId xmlns:a16="http://schemas.microsoft.com/office/drawing/2014/main" id="{D84B2577-7F0C-14BE-AF68-D94994CBC69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18167" y="285750"/>
            <a:ext cx="4310308" cy="6311900"/>
          </a:xfrm>
          <a:prstGeom prst="rect">
            <a:avLst/>
          </a:prstGeom>
        </p:spPr>
      </p:pic>
    </p:spTree>
    <p:extLst>
      <p:ext uri="{BB962C8B-B14F-4D97-AF65-F5344CB8AC3E}">
        <p14:creationId xmlns:p14="http://schemas.microsoft.com/office/powerpoint/2010/main" val="18909643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rønn forside">
    <p:bg>
      <p:bgRef idx="1001">
        <a:schemeClr val="bg1"/>
      </p:bgRef>
    </p:bg>
    <p:spTree>
      <p:nvGrpSpPr>
        <p:cNvPr id="1" name=""/>
        <p:cNvGrpSpPr/>
        <p:nvPr/>
      </p:nvGrpSpPr>
      <p:grpSpPr>
        <a:xfrm>
          <a:off x="0" y="0"/>
          <a:ext cx="0" cy="0"/>
          <a:chOff x="0" y="0"/>
          <a:chExt cx="0" cy="0"/>
        </a:xfrm>
      </p:grpSpPr>
      <p:pic>
        <p:nvPicPr>
          <p:cNvPr id="2" name="Bilde 1" descr="Et bilde som inneholder skjermbilde, line, grå, sort og hvit&#10;&#10;Automatisk generert beskrivelse">
            <a:extLst>
              <a:ext uri="{FF2B5EF4-FFF2-40B4-BE49-F238E27FC236}">
                <a16:creationId xmlns:a16="http://schemas.microsoft.com/office/drawing/2014/main" id="{4D000A57-AF2C-ACBB-1377-6AB857513B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18167" y="285750"/>
            <a:ext cx="4310308" cy="6311900"/>
          </a:xfrm>
          <a:prstGeom prst="rect">
            <a:avLst/>
          </a:prstGeom>
        </p:spPr>
      </p:pic>
      <p:pic>
        <p:nvPicPr>
          <p:cNvPr id="75" name="Bilde 74">
            <a:extLst>
              <a:ext uri="{FF2B5EF4-FFF2-40B4-BE49-F238E27FC236}">
                <a16:creationId xmlns:a16="http://schemas.microsoft.com/office/drawing/2014/main" id="{71D04DA9-1026-A3D2-A127-BF5F6268E47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68788" y="285750"/>
            <a:ext cx="8728067" cy="6311900"/>
          </a:xfrm>
          <a:prstGeom prst="rect">
            <a:avLst/>
          </a:prstGeom>
        </p:spPr>
      </p:pic>
      <p:sp>
        <p:nvSpPr>
          <p:cNvPr id="70" name="Tittel 1">
            <a:extLst>
              <a:ext uri="{FF2B5EF4-FFF2-40B4-BE49-F238E27FC236}">
                <a16:creationId xmlns:a16="http://schemas.microsoft.com/office/drawing/2014/main" id="{B59A182F-42DA-5B4A-C812-EAE92503F263}"/>
              </a:ext>
            </a:extLst>
          </p:cNvPr>
          <p:cNvSpPr>
            <a:spLocks noGrp="1" noChangeAspect="1"/>
          </p:cNvSpPr>
          <p:nvPr>
            <p:ph type="ctrTitle"/>
          </p:nvPr>
        </p:nvSpPr>
        <p:spPr>
          <a:xfrm>
            <a:off x="609113" y="1918010"/>
            <a:ext cx="6946964" cy="1394810"/>
          </a:xfrm>
        </p:spPr>
        <p:txBody>
          <a:bodyPr lIns="0" anchor="b">
            <a:noAutofit/>
          </a:bodyPr>
          <a:lstStyle>
            <a:lvl1pPr algn="ctr">
              <a:defRPr sz="4000" b="1" cap="none" baseline="0">
                <a:solidFill>
                  <a:schemeClr val="bg1"/>
                </a:solidFill>
              </a:defRPr>
            </a:lvl1pPr>
          </a:lstStyle>
          <a:p>
            <a:r>
              <a:rPr lang="nb-NO"/>
              <a:t>Klikk for å redigere tittelstil</a:t>
            </a:r>
          </a:p>
        </p:txBody>
      </p:sp>
      <p:sp>
        <p:nvSpPr>
          <p:cNvPr id="71" name="Plassholder for innhold 2">
            <a:extLst>
              <a:ext uri="{FF2B5EF4-FFF2-40B4-BE49-F238E27FC236}">
                <a16:creationId xmlns:a16="http://schemas.microsoft.com/office/drawing/2014/main" id="{534A92EF-7C30-C542-0866-9BEA641581B6}"/>
              </a:ext>
            </a:extLst>
          </p:cNvPr>
          <p:cNvSpPr>
            <a:spLocks noGrp="1"/>
          </p:cNvSpPr>
          <p:nvPr>
            <p:ph sz="half" idx="14" hasCustomPrompt="1"/>
          </p:nvPr>
        </p:nvSpPr>
        <p:spPr>
          <a:xfrm>
            <a:off x="603415" y="3520426"/>
            <a:ext cx="6958361" cy="828549"/>
          </a:xfrm>
        </p:spPr>
        <p:txBody>
          <a:bodyPr lIns="0">
            <a:normAutofit/>
          </a:bodyPr>
          <a:lstStyle>
            <a:lvl1pPr marL="0" indent="0" algn="ctr">
              <a:lnSpc>
                <a:spcPts val="2160"/>
              </a:lnSpc>
              <a:buClr>
                <a:schemeClr val="accent1"/>
              </a:buClr>
              <a:buSzPct val="130000"/>
              <a:buFont typeface="Arial" panose="020B0604020202020204" pitchFamily="34" charset="0"/>
              <a:buNone/>
              <a:defRPr sz="1800">
                <a:solidFill>
                  <a:schemeClr val="bg1"/>
                </a:solidFill>
              </a:defRPr>
            </a:lvl1pPr>
            <a:lvl2pPr marL="542925" indent="-180975">
              <a:lnSpc>
                <a:spcPts val="2160"/>
              </a:lnSpc>
              <a:buClr>
                <a:schemeClr val="tx1"/>
              </a:buClr>
              <a:buFont typeface="Calibri" panose="020F0502020204030204" pitchFamily="34" charset="0"/>
              <a:buChar char="−"/>
              <a:defRPr sz="1800"/>
            </a:lvl2pPr>
            <a:lvl3pPr marL="712788" indent="-169863">
              <a:lnSpc>
                <a:spcPts val="2160"/>
              </a:lnSpc>
              <a:buClr>
                <a:schemeClr val="tx1"/>
              </a:buClr>
              <a:defRPr sz="1800"/>
            </a:lvl3pPr>
            <a:lvl4pPr marL="893763" indent="-180975">
              <a:lnSpc>
                <a:spcPts val="2160"/>
              </a:lnSpc>
              <a:buClr>
                <a:schemeClr val="tx1"/>
              </a:buClr>
              <a:buFont typeface="Arial" panose="020B0604020202020204" pitchFamily="34" charset="0"/>
              <a:buChar char="▪"/>
              <a:defRPr sz="1800"/>
            </a:lvl4pPr>
            <a:lvl5pPr marL="1074738" indent="-180975">
              <a:tabLst/>
              <a:defRPr sz="1800"/>
            </a:lvl5pPr>
          </a:lstStyle>
          <a:p>
            <a:pPr lvl="0"/>
            <a:r>
              <a:rPr lang="nb-NO"/>
              <a:t>Her kan du legge inn tilleggsinformasjon, hvor presentasjonen skal holdes og hvem som er foredragsholder. </a:t>
            </a:r>
          </a:p>
        </p:txBody>
      </p:sp>
      <p:sp>
        <p:nvSpPr>
          <p:cNvPr id="72" name="Text Placeholder 8">
            <a:extLst>
              <a:ext uri="{FF2B5EF4-FFF2-40B4-BE49-F238E27FC236}">
                <a16:creationId xmlns:a16="http://schemas.microsoft.com/office/drawing/2014/main" id="{A79F7292-DE59-0F4D-A20E-BD2E0C6CE891}"/>
              </a:ext>
            </a:extLst>
          </p:cNvPr>
          <p:cNvSpPr>
            <a:spLocks noGrp="1"/>
          </p:cNvSpPr>
          <p:nvPr>
            <p:ph type="body" sz="quarter" idx="18" hasCustomPrompt="1"/>
          </p:nvPr>
        </p:nvSpPr>
        <p:spPr>
          <a:xfrm>
            <a:off x="2239508" y="4852639"/>
            <a:ext cx="3686174" cy="408737"/>
          </a:xfrm>
          <a:prstGeom prst="rect">
            <a:avLst/>
          </a:prstGeom>
        </p:spPr>
        <p:txBody>
          <a:bodyPr lIns="0">
            <a:normAutofit/>
          </a:bodyPr>
          <a:lstStyle>
            <a:lvl1pPr marL="0" indent="0" algn="ctr">
              <a:lnSpc>
                <a:spcPct val="118000"/>
              </a:lnSpc>
              <a:spcBef>
                <a:spcPts val="400"/>
              </a:spcBef>
              <a:buNone/>
              <a:defRPr sz="1800" spc="80" baseline="0">
                <a:solidFill>
                  <a:schemeClr val="bg1"/>
                </a:solidFill>
                <a:latin typeface="+mn-lt"/>
              </a:defRPr>
            </a:lvl1pPr>
            <a:lvl2pPr marL="223838" indent="0">
              <a:lnSpc>
                <a:spcPct val="118000"/>
              </a:lnSpc>
              <a:spcBef>
                <a:spcPts val="400"/>
              </a:spcBef>
              <a:buNone/>
              <a:tabLst/>
              <a:defRPr sz="1200" spc="-30" baseline="0">
                <a:solidFill>
                  <a:schemeClr val="tx1"/>
                </a:solidFill>
              </a:defRPr>
            </a:lvl2pPr>
            <a:lvl3pPr marL="401637" indent="0">
              <a:lnSpc>
                <a:spcPct val="118000"/>
              </a:lnSpc>
              <a:spcBef>
                <a:spcPts val="400"/>
              </a:spcBef>
              <a:buNone/>
              <a:tabLst/>
              <a:defRPr sz="1200" spc="-30" baseline="0">
                <a:solidFill>
                  <a:schemeClr val="tx1"/>
                </a:solidFill>
              </a:defRPr>
            </a:lvl3pPr>
            <a:lvl4pPr marL="577850" indent="0">
              <a:lnSpc>
                <a:spcPct val="118000"/>
              </a:lnSpc>
              <a:spcBef>
                <a:spcPts val="400"/>
              </a:spcBef>
              <a:buNone/>
              <a:tabLst/>
              <a:defRPr sz="1200" spc="-30" baseline="0">
                <a:solidFill>
                  <a:schemeClr val="tx1"/>
                </a:solidFill>
              </a:defRPr>
            </a:lvl4pPr>
            <a:lvl5pPr marL="755650" indent="0">
              <a:lnSpc>
                <a:spcPct val="118000"/>
              </a:lnSpc>
              <a:spcBef>
                <a:spcPts val="400"/>
              </a:spcBef>
              <a:buNone/>
              <a:tabLst/>
              <a:defRPr sz="1200" spc="-30" baseline="0">
                <a:solidFill>
                  <a:schemeClr val="tx1"/>
                </a:solidFill>
              </a:defRPr>
            </a:lvl5pPr>
          </a:lstStyle>
          <a:p>
            <a:pPr lvl="0"/>
            <a:r>
              <a:rPr lang="nb-NO" noProof="0"/>
              <a:t>Klikk og skriv inn sted og dato</a:t>
            </a:r>
          </a:p>
        </p:txBody>
      </p:sp>
      <p:pic>
        <p:nvPicPr>
          <p:cNvPr id="10" name="Bilde 9" descr="Et bilde som inneholder Font, Grafikk, logo, symbol&#10;&#10;Automatisk generert beskrivelse">
            <a:extLst>
              <a:ext uri="{FF2B5EF4-FFF2-40B4-BE49-F238E27FC236}">
                <a16:creationId xmlns:a16="http://schemas.microsoft.com/office/drawing/2014/main" id="{292ACF6D-2DDA-9D7A-DC54-E5FDD4213F8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9939" y="682645"/>
            <a:ext cx="3236400" cy="703335"/>
          </a:xfrm>
          <a:prstGeom prst="rect">
            <a:avLst/>
          </a:prstGeom>
        </p:spPr>
      </p:pic>
    </p:spTree>
    <p:extLst>
      <p:ext uri="{BB962C8B-B14F-4D97-AF65-F5344CB8AC3E}">
        <p14:creationId xmlns:p14="http://schemas.microsoft.com/office/powerpoint/2010/main" val="112210080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å forside med valgfritt bilde">
    <p:spTree>
      <p:nvGrpSpPr>
        <p:cNvPr id="1" name=""/>
        <p:cNvGrpSpPr/>
        <p:nvPr/>
      </p:nvGrpSpPr>
      <p:grpSpPr>
        <a:xfrm>
          <a:off x="0" y="0"/>
          <a:ext cx="0" cy="0"/>
          <a:chOff x="0" y="0"/>
          <a:chExt cx="0" cy="0"/>
        </a:xfrm>
      </p:grpSpPr>
      <p:pic>
        <p:nvPicPr>
          <p:cNvPr id="37" name="Bilde 36" descr="Et bilde som inneholder skjermbilde, hvit, design&#10;&#10;Automatisk generert beskrivelse">
            <a:extLst>
              <a:ext uri="{FF2B5EF4-FFF2-40B4-BE49-F238E27FC236}">
                <a16:creationId xmlns:a16="http://schemas.microsoft.com/office/drawing/2014/main" id="{F6F61639-EE09-6158-04C9-6FF79C738A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0202" y="254837"/>
            <a:ext cx="8783876" cy="6370815"/>
          </a:xfrm>
          <a:prstGeom prst="rect">
            <a:avLst/>
          </a:prstGeom>
        </p:spPr>
      </p:pic>
      <p:sp>
        <p:nvSpPr>
          <p:cNvPr id="9" name="Plassholder for bilde 18">
            <a:extLst>
              <a:ext uri="{FF2B5EF4-FFF2-40B4-BE49-F238E27FC236}">
                <a16:creationId xmlns:a16="http://schemas.microsoft.com/office/drawing/2014/main" id="{E8009ECE-E200-4556-966D-8BC679328D9D}"/>
              </a:ext>
            </a:extLst>
          </p:cNvPr>
          <p:cNvSpPr>
            <a:spLocks noGrp="1"/>
          </p:cNvSpPr>
          <p:nvPr>
            <p:ph type="pic" sz="quarter" idx="19" hasCustomPrompt="1"/>
          </p:nvPr>
        </p:nvSpPr>
        <p:spPr>
          <a:xfrm>
            <a:off x="7654565" y="285750"/>
            <a:ext cx="4273674" cy="6327876"/>
          </a:xfrm>
          <a:custGeom>
            <a:avLst/>
            <a:gdLst>
              <a:gd name="connsiteX0" fmla="*/ 409986 w 2459865"/>
              <a:gd name="connsiteY0" fmla="*/ 0 h 3618963"/>
              <a:gd name="connsiteX1" fmla="*/ 2459865 w 2459865"/>
              <a:gd name="connsiteY1" fmla="*/ 0 h 3618963"/>
              <a:gd name="connsiteX2" fmla="*/ 2459865 w 2459865"/>
              <a:gd name="connsiteY2" fmla="*/ 0 h 3618963"/>
              <a:gd name="connsiteX3" fmla="*/ 2459865 w 2459865"/>
              <a:gd name="connsiteY3" fmla="*/ 3208977 h 3618963"/>
              <a:gd name="connsiteX4" fmla="*/ 2049879 w 2459865"/>
              <a:gd name="connsiteY4" fmla="*/ 3618963 h 3618963"/>
              <a:gd name="connsiteX5" fmla="*/ 0 w 2459865"/>
              <a:gd name="connsiteY5" fmla="*/ 3618963 h 3618963"/>
              <a:gd name="connsiteX6" fmla="*/ 0 w 2459865"/>
              <a:gd name="connsiteY6" fmla="*/ 3618963 h 3618963"/>
              <a:gd name="connsiteX7" fmla="*/ 0 w 2459865"/>
              <a:gd name="connsiteY7" fmla="*/ 409986 h 3618963"/>
              <a:gd name="connsiteX8" fmla="*/ 409986 w 2459865"/>
              <a:gd name="connsiteY8" fmla="*/ 0 h 3618963"/>
              <a:gd name="connsiteX0" fmla="*/ 502975 w 2459865"/>
              <a:gd name="connsiteY0" fmla="*/ 30997 h 3618963"/>
              <a:gd name="connsiteX1" fmla="*/ 2459865 w 2459865"/>
              <a:gd name="connsiteY1" fmla="*/ 0 h 3618963"/>
              <a:gd name="connsiteX2" fmla="*/ 2459865 w 2459865"/>
              <a:gd name="connsiteY2" fmla="*/ 0 h 3618963"/>
              <a:gd name="connsiteX3" fmla="*/ 2459865 w 2459865"/>
              <a:gd name="connsiteY3" fmla="*/ 3208977 h 3618963"/>
              <a:gd name="connsiteX4" fmla="*/ 2049879 w 2459865"/>
              <a:gd name="connsiteY4" fmla="*/ 3618963 h 3618963"/>
              <a:gd name="connsiteX5" fmla="*/ 0 w 2459865"/>
              <a:gd name="connsiteY5" fmla="*/ 3618963 h 3618963"/>
              <a:gd name="connsiteX6" fmla="*/ 0 w 2459865"/>
              <a:gd name="connsiteY6" fmla="*/ 3618963 h 3618963"/>
              <a:gd name="connsiteX7" fmla="*/ 0 w 2459865"/>
              <a:gd name="connsiteY7" fmla="*/ 409986 h 3618963"/>
              <a:gd name="connsiteX8" fmla="*/ 502975 w 2459865"/>
              <a:gd name="connsiteY8" fmla="*/ 30997 h 3618963"/>
              <a:gd name="connsiteX0" fmla="*/ 502975 w 2459865"/>
              <a:gd name="connsiteY0" fmla="*/ 30997 h 3618963"/>
              <a:gd name="connsiteX1" fmla="*/ 2459865 w 2459865"/>
              <a:gd name="connsiteY1" fmla="*/ 0 h 3618963"/>
              <a:gd name="connsiteX2" fmla="*/ 2459865 w 2459865"/>
              <a:gd name="connsiteY2" fmla="*/ 0 h 3618963"/>
              <a:gd name="connsiteX3" fmla="*/ 2459865 w 2459865"/>
              <a:gd name="connsiteY3" fmla="*/ 3208977 h 3618963"/>
              <a:gd name="connsiteX4" fmla="*/ 2049879 w 2459865"/>
              <a:gd name="connsiteY4" fmla="*/ 3618963 h 3618963"/>
              <a:gd name="connsiteX5" fmla="*/ 0 w 2459865"/>
              <a:gd name="connsiteY5" fmla="*/ 3618963 h 3618963"/>
              <a:gd name="connsiteX6" fmla="*/ 0 w 2459865"/>
              <a:gd name="connsiteY6" fmla="*/ 3618963 h 3618963"/>
              <a:gd name="connsiteX7" fmla="*/ 643179 w 2459865"/>
              <a:gd name="connsiteY7" fmla="*/ 991173 h 3618963"/>
              <a:gd name="connsiteX8" fmla="*/ 502975 w 2459865"/>
              <a:gd name="connsiteY8" fmla="*/ 30997 h 3618963"/>
              <a:gd name="connsiteX0" fmla="*/ 533972 w 2490862"/>
              <a:gd name="connsiteY0" fmla="*/ 30997 h 3618963"/>
              <a:gd name="connsiteX1" fmla="*/ 2490862 w 2490862"/>
              <a:gd name="connsiteY1" fmla="*/ 0 h 3618963"/>
              <a:gd name="connsiteX2" fmla="*/ 2490862 w 2490862"/>
              <a:gd name="connsiteY2" fmla="*/ 0 h 3618963"/>
              <a:gd name="connsiteX3" fmla="*/ 2490862 w 2490862"/>
              <a:gd name="connsiteY3" fmla="*/ 3208977 h 3618963"/>
              <a:gd name="connsiteX4" fmla="*/ 2080876 w 2490862"/>
              <a:gd name="connsiteY4" fmla="*/ 3618963 h 3618963"/>
              <a:gd name="connsiteX5" fmla="*/ 30997 w 2490862"/>
              <a:gd name="connsiteY5" fmla="*/ 3618963 h 3618963"/>
              <a:gd name="connsiteX6" fmla="*/ 0 w 2490862"/>
              <a:gd name="connsiteY6" fmla="*/ 3440732 h 3618963"/>
              <a:gd name="connsiteX7" fmla="*/ 674176 w 2490862"/>
              <a:gd name="connsiteY7" fmla="*/ 991173 h 3618963"/>
              <a:gd name="connsiteX8" fmla="*/ 533972 w 2490862"/>
              <a:gd name="connsiteY8" fmla="*/ 30997 h 3618963"/>
              <a:gd name="connsiteX0" fmla="*/ 502975 w 2459865"/>
              <a:gd name="connsiteY0" fmla="*/ 30997 h 3618963"/>
              <a:gd name="connsiteX1" fmla="*/ 2459865 w 2459865"/>
              <a:gd name="connsiteY1" fmla="*/ 0 h 3618963"/>
              <a:gd name="connsiteX2" fmla="*/ 2459865 w 2459865"/>
              <a:gd name="connsiteY2" fmla="*/ 0 h 3618963"/>
              <a:gd name="connsiteX3" fmla="*/ 2459865 w 2459865"/>
              <a:gd name="connsiteY3" fmla="*/ 3208977 h 3618963"/>
              <a:gd name="connsiteX4" fmla="*/ 2049879 w 2459865"/>
              <a:gd name="connsiteY4" fmla="*/ 3618963 h 3618963"/>
              <a:gd name="connsiteX5" fmla="*/ 0 w 2459865"/>
              <a:gd name="connsiteY5" fmla="*/ 3618963 h 3618963"/>
              <a:gd name="connsiteX6" fmla="*/ 7749 w 2459865"/>
              <a:gd name="connsiteY6" fmla="*/ 3301247 h 3618963"/>
              <a:gd name="connsiteX7" fmla="*/ 643179 w 2459865"/>
              <a:gd name="connsiteY7" fmla="*/ 991173 h 3618963"/>
              <a:gd name="connsiteX8" fmla="*/ 502975 w 2459865"/>
              <a:gd name="connsiteY8" fmla="*/ 30997 h 3618963"/>
              <a:gd name="connsiteX0" fmla="*/ 495226 w 2452116"/>
              <a:gd name="connsiteY0" fmla="*/ 30997 h 3618963"/>
              <a:gd name="connsiteX1" fmla="*/ 2452116 w 2452116"/>
              <a:gd name="connsiteY1" fmla="*/ 0 h 3618963"/>
              <a:gd name="connsiteX2" fmla="*/ 2452116 w 2452116"/>
              <a:gd name="connsiteY2" fmla="*/ 0 h 3618963"/>
              <a:gd name="connsiteX3" fmla="*/ 2452116 w 2452116"/>
              <a:gd name="connsiteY3" fmla="*/ 3208977 h 3618963"/>
              <a:gd name="connsiteX4" fmla="*/ 2042130 w 2452116"/>
              <a:gd name="connsiteY4" fmla="*/ 3618963 h 3618963"/>
              <a:gd name="connsiteX5" fmla="*/ 54244 w 2452116"/>
              <a:gd name="connsiteY5" fmla="*/ 3549221 h 3618963"/>
              <a:gd name="connsiteX6" fmla="*/ 0 w 2452116"/>
              <a:gd name="connsiteY6" fmla="*/ 3301247 h 3618963"/>
              <a:gd name="connsiteX7" fmla="*/ 635430 w 2452116"/>
              <a:gd name="connsiteY7" fmla="*/ 991173 h 3618963"/>
              <a:gd name="connsiteX8" fmla="*/ 495226 w 2452116"/>
              <a:gd name="connsiteY8" fmla="*/ 30997 h 3618963"/>
              <a:gd name="connsiteX0" fmla="*/ 495226 w 2452116"/>
              <a:gd name="connsiteY0" fmla="*/ 30997 h 3618963"/>
              <a:gd name="connsiteX1" fmla="*/ 2452116 w 2452116"/>
              <a:gd name="connsiteY1" fmla="*/ 0 h 3618963"/>
              <a:gd name="connsiteX2" fmla="*/ 2452116 w 2452116"/>
              <a:gd name="connsiteY2" fmla="*/ 0 h 3618963"/>
              <a:gd name="connsiteX3" fmla="*/ 2452116 w 2452116"/>
              <a:gd name="connsiteY3" fmla="*/ 3208977 h 3618963"/>
              <a:gd name="connsiteX4" fmla="*/ 2042130 w 2452116"/>
              <a:gd name="connsiteY4" fmla="*/ 3618963 h 3618963"/>
              <a:gd name="connsiteX5" fmla="*/ 100739 w 2452116"/>
              <a:gd name="connsiteY5" fmla="*/ 3518225 h 3618963"/>
              <a:gd name="connsiteX6" fmla="*/ 0 w 2452116"/>
              <a:gd name="connsiteY6" fmla="*/ 3301247 h 3618963"/>
              <a:gd name="connsiteX7" fmla="*/ 635430 w 2452116"/>
              <a:gd name="connsiteY7" fmla="*/ 991173 h 3618963"/>
              <a:gd name="connsiteX8" fmla="*/ 495226 w 2452116"/>
              <a:gd name="connsiteY8" fmla="*/ 30997 h 3618963"/>
              <a:gd name="connsiteX0" fmla="*/ 495226 w 2452116"/>
              <a:gd name="connsiteY0" fmla="*/ 30997 h 3541471"/>
              <a:gd name="connsiteX1" fmla="*/ 2452116 w 2452116"/>
              <a:gd name="connsiteY1" fmla="*/ 0 h 3541471"/>
              <a:gd name="connsiteX2" fmla="*/ 2452116 w 2452116"/>
              <a:gd name="connsiteY2" fmla="*/ 0 h 3541471"/>
              <a:gd name="connsiteX3" fmla="*/ 2452116 w 2452116"/>
              <a:gd name="connsiteY3" fmla="*/ 3208977 h 3541471"/>
              <a:gd name="connsiteX4" fmla="*/ 2003384 w 2452116"/>
              <a:gd name="connsiteY4" fmla="*/ 3541471 h 3541471"/>
              <a:gd name="connsiteX5" fmla="*/ 100739 w 2452116"/>
              <a:gd name="connsiteY5" fmla="*/ 3518225 h 3541471"/>
              <a:gd name="connsiteX6" fmla="*/ 0 w 2452116"/>
              <a:gd name="connsiteY6" fmla="*/ 3301247 h 3541471"/>
              <a:gd name="connsiteX7" fmla="*/ 635430 w 2452116"/>
              <a:gd name="connsiteY7" fmla="*/ 991173 h 3541471"/>
              <a:gd name="connsiteX8" fmla="*/ 495226 w 2452116"/>
              <a:gd name="connsiteY8" fmla="*/ 30997 h 3541471"/>
              <a:gd name="connsiteX0" fmla="*/ 495226 w 2452116"/>
              <a:gd name="connsiteY0" fmla="*/ 30997 h 3544152"/>
              <a:gd name="connsiteX1" fmla="*/ 2452116 w 2452116"/>
              <a:gd name="connsiteY1" fmla="*/ 0 h 3544152"/>
              <a:gd name="connsiteX2" fmla="*/ 2452116 w 2452116"/>
              <a:gd name="connsiteY2" fmla="*/ 0 h 3544152"/>
              <a:gd name="connsiteX3" fmla="*/ 2452116 w 2452116"/>
              <a:gd name="connsiteY3" fmla="*/ 3208977 h 3544152"/>
              <a:gd name="connsiteX4" fmla="*/ 2003384 w 2452116"/>
              <a:gd name="connsiteY4" fmla="*/ 3541471 h 3544152"/>
              <a:gd name="connsiteX5" fmla="*/ 100739 w 2452116"/>
              <a:gd name="connsiteY5" fmla="*/ 3518225 h 3544152"/>
              <a:gd name="connsiteX6" fmla="*/ 0 w 2452116"/>
              <a:gd name="connsiteY6" fmla="*/ 3301247 h 3544152"/>
              <a:gd name="connsiteX7" fmla="*/ 635430 w 2452116"/>
              <a:gd name="connsiteY7" fmla="*/ 991173 h 3544152"/>
              <a:gd name="connsiteX8" fmla="*/ 495226 w 2452116"/>
              <a:gd name="connsiteY8" fmla="*/ 30997 h 3544152"/>
              <a:gd name="connsiteX0" fmla="*/ 495226 w 2452116"/>
              <a:gd name="connsiteY0" fmla="*/ 30997 h 3545509"/>
              <a:gd name="connsiteX1" fmla="*/ 2452116 w 2452116"/>
              <a:gd name="connsiteY1" fmla="*/ 0 h 3545509"/>
              <a:gd name="connsiteX2" fmla="*/ 2452116 w 2452116"/>
              <a:gd name="connsiteY2" fmla="*/ 0 h 3545509"/>
              <a:gd name="connsiteX3" fmla="*/ 2428868 w 2452116"/>
              <a:gd name="connsiteY3" fmla="*/ 3263221 h 3545509"/>
              <a:gd name="connsiteX4" fmla="*/ 2003384 w 2452116"/>
              <a:gd name="connsiteY4" fmla="*/ 3541471 h 3545509"/>
              <a:gd name="connsiteX5" fmla="*/ 100739 w 2452116"/>
              <a:gd name="connsiteY5" fmla="*/ 3518225 h 3545509"/>
              <a:gd name="connsiteX6" fmla="*/ 0 w 2452116"/>
              <a:gd name="connsiteY6" fmla="*/ 3301247 h 3545509"/>
              <a:gd name="connsiteX7" fmla="*/ 635430 w 2452116"/>
              <a:gd name="connsiteY7" fmla="*/ 991173 h 3545509"/>
              <a:gd name="connsiteX8" fmla="*/ 495226 w 2452116"/>
              <a:gd name="connsiteY8" fmla="*/ 30997 h 3545509"/>
              <a:gd name="connsiteX0" fmla="*/ 495226 w 2452116"/>
              <a:gd name="connsiteY0" fmla="*/ 30997 h 3545509"/>
              <a:gd name="connsiteX1" fmla="*/ 2452116 w 2452116"/>
              <a:gd name="connsiteY1" fmla="*/ 0 h 3545509"/>
              <a:gd name="connsiteX2" fmla="*/ 2428868 w 2452116"/>
              <a:gd name="connsiteY2" fmla="*/ 77492 h 3545509"/>
              <a:gd name="connsiteX3" fmla="*/ 2428868 w 2452116"/>
              <a:gd name="connsiteY3" fmla="*/ 3263221 h 3545509"/>
              <a:gd name="connsiteX4" fmla="*/ 2003384 w 2452116"/>
              <a:gd name="connsiteY4" fmla="*/ 3541471 h 3545509"/>
              <a:gd name="connsiteX5" fmla="*/ 100739 w 2452116"/>
              <a:gd name="connsiteY5" fmla="*/ 3518225 h 3545509"/>
              <a:gd name="connsiteX6" fmla="*/ 0 w 2452116"/>
              <a:gd name="connsiteY6" fmla="*/ 3301247 h 3545509"/>
              <a:gd name="connsiteX7" fmla="*/ 635430 w 2452116"/>
              <a:gd name="connsiteY7" fmla="*/ 991173 h 3545509"/>
              <a:gd name="connsiteX8" fmla="*/ 495226 w 2452116"/>
              <a:gd name="connsiteY8" fmla="*/ 30997 h 3545509"/>
              <a:gd name="connsiteX0" fmla="*/ 495226 w 2428868"/>
              <a:gd name="connsiteY0" fmla="*/ 30997 h 3545509"/>
              <a:gd name="connsiteX1" fmla="*/ 2196394 w 2428868"/>
              <a:gd name="connsiteY1" fmla="*/ 0 h 3545509"/>
              <a:gd name="connsiteX2" fmla="*/ 2428868 w 2428868"/>
              <a:gd name="connsiteY2" fmla="*/ 77492 h 3545509"/>
              <a:gd name="connsiteX3" fmla="*/ 2428868 w 2428868"/>
              <a:gd name="connsiteY3" fmla="*/ 3263221 h 3545509"/>
              <a:gd name="connsiteX4" fmla="*/ 2003384 w 2428868"/>
              <a:gd name="connsiteY4" fmla="*/ 3541471 h 3545509"/>
              <a:gd name="connsiteX5" fmla="*/ 100739 w 2428868"/>
              <a:gd name="connsiteY5" fmla="*/ 3518225 h 3545509"/>
              <a:gd name="connsiteX6" fmla="*/ 0 w 2428868"/>
              <a:gd name="connsiteY6" fmla="*/ 3301247 h 3545509"/>
              <a:gd name="connsiteX7" fmla="*/ 635430 w 2428868"/>
              <a:gd name="connsiteY7" fmla="*/ 991173 h 3545509"/>
              <a:gd name="connsiteX8" fmla="*/ 495226 w 2428868"/>
              <a:gd name="connsiteY8" fmla="*/ 30997 h 3545509"/>
              <a:gd name="connsiteX0" fmla="*/ 495226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35430 w 2436617"/>
              <a:gd name="connsiteY7" fmla="*/ 991173 h 3545509"/>
              <a:gd name="connsiteX8" fmla="*/ 495226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35430 w 2436617"/>
              <a:gd name="connsiteY7" fmla="*/ 991173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74176 w 2436617"/>
              <a:gd name="connsiteY7" fmla="*/ 1115159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50928 w 2436617"/>
              <a:gd name="connsiteY7" fmla="*/ 1130657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50928 w 2436617"/>
              <a:gd name="connsiteY7" fmla="*/ 1138406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50928 w 2436617"/>
              <a:gd name="connsiteY7" fmla="*/ 1138406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19931 w 2436617"/>
              <a:gd name="connsiteY7" fmla="*/ 1153905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19931 w 2436617"/>
              <a:gd name="connsiteY7" fmla="*/ 1153905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19931 w 2436617"/>
              <a:gd name="connsiteY7" fmla="*/ 1153905 h 3545509"/>
              <a:gd name="connsiteX8" fmla="*/ 1099660 w 2436617"/>
              <a:gd name="connsiteY8" fmla="*/ 30997 h 3545509"/>
              <a:gd name="connsiteX0" fmla="*/ 1099660 w 2431075"/>
              <a:gd name="connsiteY0" fmla="*/ 30997 h 3545509"/>
              <a:gd name="connsiteX1" fmla="*/ 2196394 w 2431075"/>
              <a:gd name="connsiteY1" fmla="*/ 0 h 3545509"/>
              <a:gd name="connsiteX2" fmla="*/ 2431075 w 2431075"/>
              <a:gd name="connsiteY2" fmla="*/ 235857 h 3545509"/>
              <a:gd name="connsiteX3" fmla="*/ 2428868 w 2431075"/>
              <a:gd name="connsiteY3" fmla="*/ 3263221 h 3545509"/>
              <a:gd name="connsiteX4" fmla="*/ 2003384 w 2431075"/>
              <a:gd name="connsiteY4" fmla="*/ 3541471 h 3545509"/>
              <a:gd name="connsiteX5" fmla="*/ 100739 w 2431075"/>
              <a:gd name="connsiteY5" fmla="*/ 3518225 h 3545509"/>
              <a:gd name="connsiteX6" fmla="*/ 0 w 2431075"/>
              <a:gd name="connsiteY6" fmla="*/ 3301247 h 3545509"/>
              <a:gd name="connsiteX7" fmla="*/ 619931 w 2431075"/>
              <a:gd name="connsiteY7" fmla="*/ 1153905 h 3545509"/>
              <a:gd name="connsiteX8" fmla="*/ 1099660 w 2431075"/>
              <a:gd name="connsiteY8" fmla="*/ 30997 h 3545509"/>
              <a:gd name="connsiteX0" fmla="*/ 1099660 w 2431075"/>
              <a:gd name="connsiteY0" fmla="*/ 30997 h 3545509"/>
              <a:gd name="connsiteX1" fmla="*/ 2196394 w 2431075"/>
              <a:gd name="connsiteY1" fmla="*/ 0 h 3545509"/>
              <a:gd name="connsiteX2" fmla="*/ 2431075 w 2431075"/>
              <a:gd name="connsiteY2" fmla="*/ 235857 h 3545509"/>
              <a:gd name="connsiteX3" fmla="*/ 2428868 w 2431075"/>
              <a:gd name="connsiteY3" fmla="*/ 3263221 h 3545509"/>
              <a:gd name="connsiteX4" fmla="*/ 2003384 w 2431075"/>
              <a:gd name="connsiteY4" fmla="*/ 3541471 h 3545509"/>
              <a:gd name="connsiteX5" fmla="*/ 100739 w 2431075"/>
              <a:gd name="connsiteY5" fmla="*/ 3518225 h 3545509"/>
              <a:gd name="connsiteX6" fmla="*/ 0 w 2431075"/>
              <a:gd name="connsiteY6" fmla="*/ 3301247 h 3545509"/>
              <a:gd name="connsiteX7" fmla="*/ 619931 w 2431075"/>
              <a:gd name="connsiteY7" fmla="*/ 1153905 h 3545509"/>
              <a:gd name="connsiteX8" fmla="*/ 1099660 w 2431075"/>
              <a:gd name="connsiteY8" fmla="*/ 30997 h 3545509"/>
              <a:gd name="connsiteX0" fmla="*/ 1099660 w 2431075"/>
              <a:gd name="connsiteY0" fmla="*/ 30997 h 3545509"/>
              <a:gd name="connsiteX1" fmla="*/ 2196394 w 2431075"/>
              <a:gd name="connsiteY1" fmla="*/ 0 h 3545509"/>
              <a:gd name="connsiteX2" fmla="*/ 2431075 w 2431075"/>
              <a:gd name="connsiteY2" fmla="*/ 235857 h 3545509"/>
              <a:gd name="connsiteX3" fmla="*/ 2428868 w 2431075"/>
              <a:gd name="connsiteY3" fmla="*/ 3263221 h 3545509"/>
              <a:gd name="connsiteX4" fmla="*/ 2003384 w 2431075"/>
              <a:gd name="connsiteY4" fmla="*/ 3541471 h 3545509"/>
              <a:gd name="connsiteX5" fmla="*/ 100739 w 2431075"/>
              <a:gd name="connsiteY5" fmla="*/ 3518225 h 3545509"/>
              <a:gd name="connsiteX6" fmla="*/ 0 w 2431075"/>
              <a:gd name="connsiteY6" fmla="*/ 3301247 h 3545509"/>
              <a:gd name="connsiteX7" fmla="*/ 619931 w 2431075"/>
              <a:gd name="connsiteY7" fmla="*/ 1153905 h 3545509"/>
              <a:gd name="connsiteX8" fmla="*/ 1099660 w 2431075"/>
              <a:gd name="connsiteY8" fmla="*/ 30997 h 3545509"/>
              <a:gd name="connsiteX0" fmla="*/ 1099660 w 2431075"/>
              <a:gd name="connsiteY0" fmla="*/ 30997 h 3545509"/>
              <a:gd name="connsiteX1" fmla="*/ 2196394 w 2431075"/>
              <a:gd name="connsiteY1" fmla="*/ 0 h 3545509"/>
              <a:gd name="connsiteX2" fmla="*/ 2431075 w 2431075"/>
              <a:gd name="connsiteY2" fmla="*/ 235857 h 3545509"/>
              <a:gd name="connsiteX3" fmla="*/ 2428868 w 2431075"/>
              <a:gd name="connsiteY3" fmla="*/ 3263221 h 3545509"/>
              <a:gd name="connsiteX4" fmla="*/ 2003384 w 2431075"/>
              <a:gd name="connsiteY4" fmla="*/ 3541471 h 3545509"/>
              <a:gd name="connsiteX5" fmla="*/ 100739 w 2431075"/>
              <a:gd name="connsiteY5" fmla="*/ 3518225 h 3545509"/>
              <a:gd name="connsiteX6" fmla="*/ 0 w 2431075"/>
              <a:gd name="connsiteY6" fmla="*/ 3301247 h 3545509"/>
              <a:gd name="connsiteX7" fmla="*/ 619931 w 2431075"/>
              <a:gd name="connsiteY7" fmla="*/ 1153905 h 3545509"/>
              <a:gd name="connsiteX8" fmla="*/ 1099660 w 2431075"/>
              <a:gd name="connsiteY8" fmla="*/ 30997 h 3545509"/>
              <a:gd name="connsiteX0" fmla="*/ 1099660 w 2431075"/>
              <a:gd name="connsiteY0" fmla="*/ 30997 h 3545509"/>
              <a:gd name="connsiteX1" fmla="*/ 2196394 w 2431075"/>
              <a:gd name="connsiteY1" fmla="*/ 0 h 3545509"/>
              <a:gd name="connsiteX2" fmla="*/ 2431075 w 2431075"/>
              <a:gd name="connsiteY2" fmla="*/ 235857 h 3545509"/>
              <a:gd name="connsiteX3" fmla="*/ 2428868 w 2431075"/>
              <a:gd name="connsiteY3" fmla="*/ 3263221 h 3545509"/>
              <a:gd name="connsiteX4" fmla="*/ 2003384 w 2431075"/>
              <a:gd name="connsiteY4" fmla="*/ 3541471 h 3545509"/>
              <a:gd name="connsiteX5" fmla="*/ 108904 w 2431075"/>
              <a:gd name="connsiteY5" fmla="*/ 3518225 h 3545509"/>
              <a:gd name="connsiteX6" fmla="*/ 0 w 2431075"/>
              <a:gd name="connsiteY6" fmla="*/ 3301247 h 3545509"/>
              <a:gd name="connsiteX7" fmla="*/ 619931 w 2431075"/>
              <a:gd name="connsiteY7" fmla="*/ 1153905 h 3545509"/>
              <a:gd name="connsiteX8" fmla="*/ 1099660 w 2431075"/>
              <a:gd name="connsiteY8" fmla="*/ 30997 h 3545509"/>
              <a:gd name="connsiteX0" fmla="*/ 1091496 w 2422911"/>
              <a:gd name="connsiteY0" fmla="*/ 30997 h 3545509"/>
              <a:gd name="connsiteX1" fmla="*/ 2188230 w 2422911"/>
              <a:gd name="connsiteY1" fmla="*/ 0 h 3545509"/>
              <a:gd name="connsiteX2" fmla="*/ 2422911 w 2422911"/>
              <a:gd name="connsiteY2" fmla="*/ 235857 h 3545509"/>
              <a:gd name="connsiteX3" fmla="*/ 2420704 w 2422911"/>
              <a:gd name="connsiteY3" fmla="*/ 3263221 h 3545509"/>
              <a:gd name="connsiteX4" fmla="*/ 1995220 w 2422911"/>
              <a:gd name="connsiteY4" fmla="*/ 3541471 h 3545509"/>
              <a:gd name="connsiteX5" fmla="*/ 100740 w 2422911"/>
              <a:gd name="connsiteY5" fmla="*/ 3518225 h 3545509"/>
              <a:gd name="connsiteX6" fmla="*/ 0 w 2422911"/>
              <a:gd name="connsiteY6" fmla="*/ 3329822 h 3545509"/>
              <a:gd name="connsiteX7" fmla="*/ 611767 w 2422911"/>
              <a:gd name="connsiteY7" fmla="*/ 1153905 h 3545509"/>
              <a:gd name="connsiteX8" fmla="*/ 1091496 w 2422911"/>
              <a:gd name="connsiteY8" fmla="*/ 30997 h 3545509"/>
              <a:gd name="connsiteX0" fmla="*/ 1107464 w 2438879"/>
              <a:gd name="connsiteY0" fmla="*/ 30997 h 3545509"/>
              <a:gd name="connsiteX1" fmla="*/ 2204198 w 2438879"/>
              <a:gd name="connsiteY1" fmla="*/ 0 h 3545509"/>
              <a:gd name="connsiteX2" fmla="*/ 2438879 w 2438879"/>
              <a:gd name="connsiteY2" fmla="*/ 235857 h 3545509"/>
              <a:gd name="connsiteX3" fmla="*/ 2436672 w 2438879"/>
              <a:gd name="connsiteY3" fmla="*/ 3263221 h 3545509"/>
              <a:gd name="connsiteX4" fmla="*/ 2011188 w 2438879"/>
              <a:gd name="connsiteY4" fmla="*/ 3541471 h 3545509"/>
              <a:gd name="connsiteX5" fmla="*/ 116708 w 2438879"/>
              <a:gd name="connsiteY5" fmla="*/ 3518225 h 3545509"/>
              <a:gd name="connsiteX6" fmla="*/ 15968 w 2438879"/>
              <a:gd name="connsiteY6" fmla="*/ 3329822 h 3545509"/>
              <a:gd name="connsiteX7" fmla="*/ 627735 w 2438879"/>
              <a:gd name="connsiteY7" fmla="*/ 1153905 h 3545509"/>
              <a:gd name="connsiteX8" fmla="*/ 1107464 w 2438879"/>
              <a:gd name="connsiteY8" fmla="*/ 30997 h 3545509"/>
              <a:gd name="connsiteX0" fmla="*/ 1105736 w 2437151"/>
              <a:gd name="connsiteY0" fmla="*/ 30997 h 3545509"/>
              <a:gd name="connsiteX1" fmla="*/ 2202470 w 2437151"/>
              <a:gd name="connsiteY1" fmla="*/ 0 h 3545509"/>
              <a:gd name="connsiteX2" fmla="*/ 2437151 w 2437151"/>
              <a:gd name="connsiteY2" fmla="*/ 235857 h 3545509"/>
              <a:gd name="connsiteX3" fmla="*/ 2434944 w 2437151"/>
              <a:gd name="connsiteY3" fmla="*/ 3263221 h 3545509"/>
              <a:gd name="connsiteX4" fmla="*/ 2009460 w 2437151"/>
              <a:gd name="connsiteY4" fmla="*/ 3541471 h 3545509"/>
              <a:gd name="connsiteX5" fmla="*/ 131308 w 2437151"/>
              <a:gd name="connsiteY5" fmla="*/ 3522307 h 3545509"/>
              <a:gd name="connsiteX6" fmla="*/ 14240 w 2437151"/>
              <a:gd name="connsiteY6" fmla="*/ 3329822 h 3545509"/>
              <a:gd name="connsiteX7" fmla="*/ 626007 w 2437151"/>
              <a:gd name="connsiteY7" fmla="*/ 1153905 h 3545509"/>
              <a:gd name="connsiteX8" fmla="*/ 1105736 w 2437151"/>
              <a:gd name="connsiteY8" fmla="*/ 30997 h 3545509"/>
              <a:gd name="connsiteX0" fmla="*/ 1108686 w 2440101"/>
              <a:gd name="connsiteY0" fmla="*/ 30997 h 3545509"/>
              <a:gd name="connsiteX1" fmla="*/ 2205420 w 2440101"/>
              <a:gd name="connsiteY1" fmla="*/ 0 h 3545509"/>
              <a:gd name="connsiteX2" fmla="*/ 2440101 w 2440101"/>
              <a:gd name="connsiteY2" fmla="*/ 235857 h 3545509"/>
              <a:gd name="connsiteX3" fmla="*/ 2437894 w 2440101"/>
              <a:gd name="connsiteY3" fmla="*/ 3263221 h 3545509"/>
              <a:gd name="connsiteX4" fmla="*/ 2012410 w 2440101"/>
              <a:gd name="connsiteY4" fmla="*/ 3541471 h 3545509"/>
              <a:gd name="connsiteX5" fmla="*/ 134258 w 2440101"/>
              <a:gd name="connsiteY5" fmla="*/ 3522307 h 3545509"/>
              <a:gd name="connsiteX6" fmla="*/ 17190 w 2440101"/>
              <a:gd name="connsiteY6" fmla="*/ 3329822 h 3545509"/>
              <a:gd name="connsiteX7" fmla="*/ 628957 w 2440101"/>
              <a:gd name="connsiteY7" fmla="*/ 1153905 h 3545509"/>
              <a:gd name="connsiteX8" fmla="*/ 1108686 w 2440101"/>
              <a:gd name="connsiteY8" fmla="*/ 30997 h 3545509"/>
              <a:gd name="connsiteX0" fmla="*/ 1105544 w 2436959"/>
              <a:gd name="connsiteY0" fmla="*/ 30997 h 3545509"/>
              <a:gd name="connsiteX1" fmla="*/ 2202278 w 2436959"/>
              <a:gd name="connsiteY1" fmla="*/ 0 h 3545509"/>
              <a:gd name="connsiteX2" fmla="*/ 2436959 w 2436959"/>
              <a:gd name="connsiteY2" fmla="*/ 235857 h 3545509"/>
              <a:gd name="connsiteX3" fmla="*/ 2434752 w 2436959"/>
              <a:gd name="connsiteY3" fmla="*/ 3263221 h 3545509"/>
              <a:gd name="connsiteX4" fmla="*/ 2009268 w 2436959"/>
              <a:gd name="connsiteY4" fmla="*/ 3541471 h 3545509"/>
              <a:gd name="connsiteX5" fmla="*/ 159691 w 2436959"/>
              <a:gd name="connsiteY5" fmla="*/ 3514142 h 3545509"/>
              <a:gd name="connsiteX6" fmla="*/ 14048 w 2436959"/>
              <a:gd name="connsiteY6" fmla="*/ 3329822 h 3545509"/>
              <a:gd name="connsiteX7" fmla="*/ 625815 w 2436959"/>
              <a:gd name="connsiteY7" fmla="*/ 1153905 h 3545509"/>
              <a:gd name="connsiteX8" fmla="*/ 1105544 w 2436959"/>
              <a:gd name="connsiteY8" fmla="*/ 30997 h 3545509"/>
              <a:gd name="connsiteX0" fmla="*/ 1098164 w 2429579"/>
              <a:gd name="connsiteY0" fmla="*/ 30997 h 3545509"/>
              <a:gd name="connsiteX1" fmla="*/ 2194898 w 2429579"/>
              <a:gd name="connsiteY1" fmla="*/ 0 h 3545509"/>
              <a:gd name="connsiteX2" fmla="*/ 2429579 w 2429579"/>
              <a:gd name="connsiteY2" fmla="*/ 235857 h 3545509"/>
              <a:gd name="connsiteX3" fmla="*/ 2427372 w 2429579"/>
              <a:gd name="connsiteY3" fmla="*/ 3263221 h 3545509"/>
              <a:gd name="connsiteX4" fmla="*/ 2001888 w 2429579"/>
              <a:gd name="connsiteY4" fmla="*/ 3541471 h 3545509"/>
              <a:gd name="connsiteX5" fmla="*/ 152311 w 2429579"/>
              <a:gd name="connsiteY5" fmla="*/ 3514142 h 3545509"/>
              <a:gd name="connsiteX6" fmla="*/ 14832 w 2429579"/>
              <a:gd name="connsiteY6" fmla="*/ 3297165 h 3545509"/>
              <a:gd name="connsiteX7" fmla="*/ 618435 w 2429579"/>
              <a:gd name="connsiteY7" fmla="*/ 1153905 h 3545509"/>
              <a:gd name="connsiteX8" fmla="*/ 1098164 w 2429579"/>
              <a:gd name="connsiteY8" fmla="*/ 30997 h 3545509"/>
              <a:gd name="connsiteX0" fmla="*/ 1083332 w 2414747"/>
              <a:gd name="connsiteY0" fmla="*/ 30997 h 3545509"/>
              <a:gd name="connsiteX1" fmla="*/ 2180066 w 2414747"/>
              <a:gd name="connsiteY1" fmla="*/ 0 h 3545509"/>
              <a:gd name="connsiteX2" fmla="*/ 2414747 w 2414747"/>
              <a:gd name="connsiteY2" fmla="*/ 235857 h 3545509"/>
              <a:gd name="connsiteX3" fmla="*/ 2412540 w 2414747"/>
              <a:gd name="connsiteY3" fmla="*/ 3263221 h 3545509"/>
              <a:gd name="connsiteX4" fmla="*/ 1987056 w 2414747"/>
              <a:gd name="connsiteY4" fmla="*/ 3541471 h 3545509"/>
              <a:gd name="connsiteX5" fmla="*/ 137479 w 2414747"/>
              <a:gd name="connsiteY5" fmla="*/ 3514142 h 3545509"/>
              <a:gd name="connsiteX6" fmla="*/ 0 w 2414747"/>
              <a:gd name="connsiteY6" fmla="*/ 3297165 h 3545509"/>
              <a:gd name="connsiteX7" fmla="*/ 603603 w 2414747"/>
              <a:gd name="connsiteY7" fmla="*/ 1153905 h 3545509"/>
              <a:gd name="connsiteX8" fmla="*/ 1083332 w 2414747"/>
              <a:gd name="connsiteY8" fmla="*/ 30997 h 3545509"/>
              <a:gd name="connsiteX0" fmla="*/ 1083332 w 2414747"/>
              <a:gd name="connsiteY0" fmla="*/ 30997 h 3541580"/>
              <a:gd name="connsiteX1" fmla="*/ 2180066 w 2414747"/>
              <a:gd name="connsiteY1" fmla="*/ 0 h 3541580"/>
              <a:gd name="connsiteX2" fmla="*/ 2414747 w 2414747"/>
              <a:gd name="connsiteY2" fmla="*/ 235857 h 3541580"/>
              <a:gd name="connsiteX3" fmla="*/ 2412540 w 2414747"/>
              <a:gd name="connsiteY3" fmla="*/ 3263221 h 3541580"/>
              <a:gd name="connsiteX4" fmla="*/ 2036041 w 2414747"/>
              <a:gd name="connsiteY4" fmla="*/ 3537388 h 3541580"/>
              <a:gd name="connsiteX5" fmla="*/ 137479 w 2414747"/>
              <a:gd name="connsiteY5" fmla="*/ 3514142 h 3541580"/>
              <a:gd name="connsiteX6" fmla="*/ 0 w 2414747"/>
              <a:gd name="connsiteY6" fmla="*/ 3297165 h 3541580"/>
              <a:gd name="connsiteX7" fmla="*/ 603603 w 2414747"/>
              <a:gd name="connsiteY7" fmla="*/ 1153905 h 3541580"/>
              <a:gd name="connsiteX8" fmla="*/ 1083332 w 2414747"/>
              <a:gd name="connsiteY8" fmla="*/ 30997 h 3541580"/>
              <a:gd name="connsiteX0" fmla="*/ 1083332 w 2414747"/>
              <a:gd name="connsiteY0" fmla="*/ 30997 h 3537388"/>
              <a:gd name="connsiteX1" fmla="*/ 2180066 w 2414747"/>
              <a:gd name="connsiteY1" fmla="*/ 0 h 3537388"/>
              <a:gd name="connsiteX2" fmla="*/ 2414747 w 2414747"/>
              <a:gd name="connsiteY2" fmla="*/ 235857 h 3537388"/>
              <a:gd name="connsiteX3" fmla="*/ 2412540 w 2414747"/>
              <a:gd name="connsiteY3" fmla="*/ 3263221 h 3537388"/>
              <a:gd name="connsiteX4" fmla="*/ 2036041 w 2414747"/>
              <a:gd name="connsiteY4" fmla="*/ 3537388 h 3537388"/>
              <a:gd name="connsiteX5" fmla="*/ 137479 w 2414747"/>
              <a:gd name="connsiteY5" fmla="*/ 3514142 h 3537388"/>
              <a:gd name="connsiteX6" fmla="*/ 0 w 2414747"/>
              <a:gd name="connsiteY6" fmla="*/ 3297165 h 3537388"/>
              <a:gd name="connsiteX7" fmla="*/ 603603 w 2414747"/>
              <a:gd name="connsiteY7" fmla="*/ 1153905 h 3537388"/>
              <a:gd name="connsiteX8" fmla="*/ 1083332 w 2414747"/>
              <a:gd name="connsiteY8" fmla="*/ 30997 h 3537388"/>
              <a:gd name="connsiteX0" fmla="*/ 1083332 w 2414747"/>
              <a:gd name="connsiteY0" fmla="*/ 30997 h 3537388"/>
              <a:gd name="connsiteX1" fmla="*/ 2180066 w 2414747"/>
              <a:gd name="connsiteY1" fmla="*/ 0 h 3537388"/>
              <a:gd name="connsiteX2" fmla="*/ 2414747 w 2414747"/>
              <a:gd name="connsiteY2" fmla="*/ 235857 h 3537388"/>
              <a:gd name="connsiteX3" fmla="*/ 2412540 w 2414747"/>
              <a:gd name="connsiteY3" fmla="*/ 3263221 h 3537388"/>
              <a:gd name="connsiteX4" fmla="*/ 2036041 w 2414747"/>
              <a:gd name="connsiteY4" fmla="*/ 3537388 h 3537388"/>
              <a:gd name="connsiteX5" fmla="*/ 137479 w 2414747"/>
              <a:gd name="connsiteY5" fmla="*/ 3514142 h 3537388"/>
              <a:gd name="connsiteX6" fmla="*/ 0 w 2414747"/>
              <a:gd name="connsiteY6" fmla="*/ 3297165 h 3537388"/>
              <a:gd name="connsiteX7" fmla="*/ 603603 w 2414747"/>
              <a:gd name="connsiteY7" fmla="*/ 1153905 h 3537388"/>
              <a:gd name="connsiteX8" fmla="*/ 1083332 w 2414747"/>
              <a:gd name="connsiteY8" fmla="*/ 30997 h 3537388"/>
              <a:gd name="connsiteX0" fmla="*/ 1083332 w 2414747"/>
              <a:gd name="connsiteY0" fmla="*/ 23249 h 3529640"/>
              <a:gd name="connsiteX1" fmla="*/ 2156512 w 2414747"/>
              <a:gd name="connsiteY1" fmla="*/ 0 h 3529640"/>
              <a:gd name="connsiteX2" fmla="*/ 2414747 w 2414747"/>
              <a:gd name="connsiteY2" fmla="*/ 228109 h 3529640"/>
              <a:gd name="connsiteX3" fmla="*/ 2412540 w 2414747"/>
              <a:gd name="connsiteY3" fmla="*/ 3255473 h 3529640"/>
              <a:gd name="connsiteX4" fmla="*/ 2036041 w 2414747"/>
              <a:gd name="connsiteY4" fmla="*/ 3529640 h 3529640"/>
              <a:gd name="connsiteX5" fmla="*/ 137479 w 2414747"/>
              <a:gd name="connsiteY5" fmla="*/ 3506394 h 3529640"/>
              <a:gd name="connsiteX6" fmla="*/ 0 w 2414747"/>
              <a:gd name="connsiteY6" fmla="*/ 3289417 h 3529640"/>
              <a:gd name="connsiteX7" fmla="*/ 603603 w 2414747"/>
              <a:gd name="connsiteY7" fmla="*/ 1146157 h 3529640"/>
              <a:gd name="connsiteX8" fmla="*/ 1083332 w 2414747"/>
              <a:gd name="connsiteY8" fmla="*/ 23249 h 3529640"/>
              <a:gd name="connsiteX0" fmla="*/ 1083332 w 2414747"/>
              <a:gd name="connsiteY0" fmla="*/ 23249 h 3529640"/>
              <a:gd name="connsiteX1" fmla="*/ 2156512 w 2414747"/>
              <a:gd name="connsiteY1" fmla="*/ 0 h 3529640"/>
              <a:gd name="connsiteX2" fmla="*/ 2414747 w 2414747"/>
              <a:gd name="connsiteY2" fmla="*/ 228109 h 3529640"/>
              <a:gd name="connsiteX3" fmla="*/ 2412540 w 2414747"/>
              <a:gd name="connsiteY3" fmla="*/ 3255473 h 3529640"/>
              <a:gd name="connsiteX4" fmla="*/ 2036041 w 2414747"/>
              <a:gd name="connsiteY4" fmla="*/ 3529640 h 3529640"/>
              <a:gd name="connsiteX5" fmla="*/ 137479 w 2414747"/>
              <a:gd name="connsiteY5" fmla="*/ 3506394 h 3529640"/>
              <a:gd name="connsiteX6" fmla="*/ 0 w 2414747"/>
              <a:gd name="connsiteY6" fmla="*/ 3289417 h 3529640"/>
              <a:gd name="connsiteX7" fmla="*/ 603603 w 2414747"/>
              <a:gd name="connsiteY7" fmla="*/ 1146157 h 3529640"/>
              <a:gd name="connsiteX8" fmla="*/ 1083332 w 2414747"/>
              <a:gd name="connsiteY8" fmla="*/ 23249 h 3529640"/>
              <a:gd name="connsiteX0" fmla="*/ 1103215 w 2434630"/>
              <a:gd name="connsiteY0" fmla="*/ 23249 h 3529640"/>
              <a:gd name="connsiteX1" fmla="*/ 2176395 w 2434630"/>
              <a:gd name="connsiteY1" fmla="*/ 0 h 3529640"/>
              <a:gd name="connsiteX2" fmla="*/ 2434630 w 2434630"/>
              <a:gd name="connsiteY2" fmla="*/ 228109 h 3529640"/>
              <a:gd name="connsiteX3" fmla="*/ 2432423 w 2434630"/>
              <a:gd name="connsiteY3" fmla="*/ 3255473 h 3529640"/>
              <a:gd name="connsiteX4" fmla="*/ 2055924 w 2434630"/>
              <a:gd name="connsiteY4" fmla="*/ 3529640 h 3529640"/>
              <a:gd name="connsiteX5" fmla="*/ 157362 w 2434630"/>
              <a:gd name="connsiteY5" fmla="*/ 3506394 h 3529640"/>
              <a:gd name="connsiteX6" fmla="*/ 0 w 2434630"/>
              <a:gd name="connsiteY6" fmla="*/ 3289417 h 3529640"/>
              <a:gd name="connsiteX7" fmla="*/ 623486 w 2434630"/>
              <a:gd name="connsiteY7" fmla="*/ 1146157 h 3529640"/>
              <a:gd name="connsiteX8" fmla="*/ 1103215 w 2434630"/>
              <a:gd name="connsiteY8" fmla="*/ 23249 h 3529640"/>
              <a:gd name="connsiteX0" fmla="*/ 1103215 w 2434630"/>
              <a:gd name="connsiteY0" fmla="*/ 23249 h 3542365"/>
              <a:gd name="connsiteX1" fmla="*/ 2176395 w 2434630"/>
              <a:gd name="connsiteY1" fmla="*/ 0 h 3542365"/>
              <a:gd name="connsiteX2" fmla="*/ 2434630 w 2434630"/>
              <a:gd name="connsiteY2" fmla="*/ 228109 h 3542365"/>
              <a:gd name="connsiteX3" fmla="*/ 2432423 w 2434630"/>
              <a:gd name="connsiteY3" fmla="*/ 3255473 h 3542365"/>
              <a:gd name="connsiteX4" fmla="*/ 2055924 w 2434630"/>
              <a:gd name="connsiteY4" fmla="*/ 3529640 h 3542365"/>
              <a:gd name="connsiteX5" fmla="*/ 140793 w 2434630"/>
              <a:gd name="connsiteY5" fmla="*/ 3542365 h 3542365"/>
              <a:gd name="connsiteX6" fmla="*/ 0 w 2434630"/>
              <a:gd name="connsiteY6" fmla="*/ 3289417 h 3542365"/>
              <a:gd name="connsiteX7" fmla="*/ 623486 w 2434630"/>
              <a:gd name="connsiteY7" fmla="*/ 1146157 h 3542365"/>
              <a:gd name="connsiteX8" fmla="*/ 1103215 w 2434630"/>
              <a:gd name="connsiteY8" fmla="*/ 23249 h 3542365"/>
              <a:gd name="connsiteX0" fmla="*/ 1103215 w 2434630"/>
              <a:gd name="connsiteY0" fmla="*/ 23249 h 3532555"/>
              <a:gd name="connsiteX1" fmla="*/ 2176395 w 2434630"/>
              <a:gd name="connsiteY1" fmla="*/ 0 h 3532555"/>
              <a:gd name="connsiteX2" fmla="*/ 2434630 w 2434630"/>
              <a:gd name="connsiteY2" fmla="*/ 228109 h 3532555"/>
              <a:gd name="connsiteX3" fmla="*/ 2432423 w 2434630"/>
              <a:gd name="connsiteY3" fmla="*/ 3255473 h 3532555"/>
              <a:gd name="connsiteX4" fmla="*/ 2055924 w 2434630"/>
              <a:gd name="connsiteY4" fmla="*/ 3529640 h 3532555"/>
              <a:gd name="connsiteX5" fmla="*/ 134166 w 2434630"/>
              <a:gd name="connsiteY5" fmla="*/ 3532555 h 3532555"/>
              <a:gd name="connsiteX6" fmla="*/ 0 w 2434630"/>
              <a:gd name="connsiteY6" fmla="*/ 3289417 h 3532555"/>
              <a:gd name="connsiteX7" fmla="*/ 623486 w 2434630"/>
              <a:gd name="connsiteY7" fmla="*/ 1146157 h 3532555"/>
              <a:gd name="connsiteX8" fmla="*/ 1103215 w 2434630"/>
              <a:gd name="connsiteY8" fmla="*/ 23249 h 3532555"/>
              <a:gd name="connsiteX0" fmla="*/ 1103215 w 2434630"/>
              <a:gd name="connsiteY0" fmla="*/ 23249 h 3532555"/>
              <a:gd name="connsiteX1" fmla="*/ 2176395 w 2434630"/>
              <a:gd name="connsiteY1" fmla="*/ 0 h 3532555"/>
              <a:gd name="connsiteX2" fmla="*/ 2434630 w 2434630"/>
              <a:gd name="connsiteY2" fmla="*/ 228109 h 3532555"/>
              <a:gd name="connsiteX3" fmla="*/ 2432423 w 2434630"/>
              <a:gd name="connsiteY3" fmla="*/ 3255473 h 3532555"/>
              <a:gd name="connsiteX4" fmla="*/ 2055924 w 2434630"/>
              <a:gd name="connsiteY4" fmla="*/ 3529640 h 3532555"/>
              <a:gd name="connsiteX5" fmla="*/ 134166 w 2434630"/>
              <a:gd name="connsiteY5" fmla="*/ 3532555 h 3532555"/>
              <a:gd name="connsiteX6" fmla="*/ 0 w 2434630"/>
              <a:gd name="connsiteY6" fmla="*/ 3289417 h 3532555"/>
              <a:gd name="connsiteX7" fmla="*/ 623486 w 2434630"/>
              <a:gd name="connsiteY7" fmla="*/ 1146157 h 3532555"/>
              <a:gd name="connsiteX8" fmla="*/ 1103215 w 2434630"/>
              <a:gd name="connsiteY8" fmla="*/ 23249 h 3532555"/>
              <a:gd name="connsiteX0" fmla="*/ 1104702 w 2436117"/>
              <a:gd name="connsiteY0" fmla="*/ 23249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624973 w 2436117"/>
              <a:gd name="connsiteY7" fmla="*/ 1146157 h 3532555"/>
              <a:gd name="connsiteX8" fmla="*/ 1104702 w 2436117"/>
              <a:gd name="connsiteY8" fmla="*/ 23249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624973 w 2436117"/>
              <a:gd name="connsiteY7" fmla="*/ 1146157 h 3532555"/>
              <a:gd name="connsiteX8" fmla="*/ 1113207 w 2436117"/>
              <a:gd name="connsiteY8"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624973 w 2436117"/>
              <a:gd name="connsiteY7" fmla="*/ 1146157 h 3532555"/>
              <a:gd name="connsiteX8" fmla="*/ 1113207 w 2436117"/>
              <a:gd name="connsiteY8"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1113207 w 2436117"/>
              <a:gd name="connsiteY8"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1113207 w 2436117"/>
              <a:gd name="connsiteY8"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1113207 w 2436117"/>
              <a:gd name="connsiteY9"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1113207 w 2436117"/>
              <a:gd name="connsiteY9"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1113207 w 2436117"/>
              <a:gd name="connsiteY9" fmla="*/ 6463 h 3532555"/>
              <a:gd name="connsiteX0" fmla="*/ 1113207 w 2436117"/>
              <a:gd name="connsiteY0" fmla="*/ 7430 h 3533522"/>
              <a:gd name="connsiteX1" fmla="*/ 2177882 w 2436117"/>
              <a:gd name="connsiteY1" fmla="*/ 967 h 3533522"/>
              <a:gd name="connsiteX2" fmla="*/ 2436117 w 2436117"/>
              <a:gd name="connsiteY2" fmla="*/ 229076 h 3533522"/>
              <a:gd name="connsiteX3" fmla="*/ 2433910 w 2436117"/>
              <a:gd name="connsiteY3" fmla="*/ 3256440 h 3533522"/>
              <a:gd name="connsiteX4" fmla="*/ 2057411 w 2436117"/>
              <a:gd name="connsiteY4" fmla="*/ 3530607 h 3533522"/>
              <a:gd name="connsiteX5" fmla="*/ 135653 w 2436117"/>
              <a:gd name="connsiteY5" fmla="*/ 3533522 h 3533522"/>
              <a:gd name="connsiteX6" fmla="*/ 1487 w 2436117"/>
              <a:gd name="connsiteY6" fmla="*/ 3290384 h 3533522"/>
              <a:gd name="connsiteX7" fmla="*/ 534247 w 2436117"/>
              <a:gd name="connsiteY7" fmla="*/ 1432490 h 3533522"/>
              <a:gd name="connsiteX8" fmla="*/ 718617 w 2436117"/>
              <a:gd name="connsiteY8" fmla="*/ 751670 h 3533522"/>
              <a:gd name="connsiteX9" fmla="*/ 950613 w 2436117"/>
              <a:gd name="connsiteY9" fmla="*/ 71332 h 3533522"/>
              <a:gd name="connsiteX10" fmla="*/ 1113207 w 2436117"/>
              <a:gd name="connsiteY10" fmla="*/ 7430 h 3533522"/>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950613 w 2436117"/>
              <a:gd name="connsiteY9" fmla="*/ 70365 h 3532555"/>
              <a:gd name="connsiteX10" fmla="*/ 1113207 w 2436117"/>
              <a:gd name="connsiteY10"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927987 w 2436117"/>
              <a:gd name="connsiteY9" fmla="*/ 117499 h 3532555"/>
              <a:gd name="connsiteX10" fmla="*/ 1113207 w 2436117"/>
              <a:gd name="connsiteY10"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927987 w 2436117"/>
              <a:gd name="connsiteY9" fmla="*/ 117499 h 3532555"/>
              <a:gd name="connsiteX10" fmla="*/ 1113207 w 2436117"/>
              <a:gd name="connsiteY10" fmla="*/ 6463 h 3532555"/>
              <a:gd name="connsiteX0" fmla="*/ 1130043 w 2452953"/>
              <a:gd name="connsiteY0" fmla="*/ 6463 h 3532555"/>
              <a:gd name="connsiteX1" fmla="*/ 2194718 w 2452953"/>
              <a:gd name="connsiteY1" fmla="*/ 0 h 3532555"/>
              <a:gd name="connsiteX2" fmla="*/ 2452953 w 2452953"/>
              <a:gd name="connsiteY2" fmla="*/ 228109 h 3532555"/>
              <a:gd name="connsiteX3" fmla="*/ 2450746 w 2452953"/>
              <a:gd name="connsiteY3" fmla="*/ 3255473 h 3532555"/>
              <a:gd name="connsiteX4" fmla="*/ 2074247 w 2452953"/>
              <a:gd name="connsiteY4" fmla="*/ 3529640 h 3532555"/>
              <a:gd name="connsiteX5" fmla="*/ 152489 w 2452953"/>
              <a:gd name="connsiteY5" fmla="*/ 3532555 h 3532555"/>
              <a:gd name="connsiteX6" fmla="*/ 18323 w 2452953"/>
              <a:gd name="connsiteY6" fmla="*/ 3289417 h 3532555"/>
              <a:gd name="connsiteX7" fmla="*/ 551083 w 2452953"/>
              <a:gd name="connsiteY7" fmla="*/ 1431523 h 3532555"/>
              <a:gd name="connsiteX8" fmla="*/ 735453 w 2452953"/>
              <a:gd name="connsiteY8" fmla="*/ 750703 h 3532555"/>
              <a:gd name="connsiteX9" fmla="*/ 944823 w 2452953"/>
              <a:gd name="connsiteY9" fmla="*/ 117499 h 3532555"/>
              <a:gd name="connsiteX10" fmla="*/ 1130043 w 2452953"/>
              <a:gd name="connsiteY10" fmla="*/ 6463 h 3532555"/>
              <a:gd name="connsiteX0" fmla="*/ 1136883 w 2459793"/>
              <a:gd name="connsiteY0" fmla="*/ 6463 h 3532555"/>
              <a:gd name="connsiteX1" fmla="*/ 2201558 w 2459793"/>
              <a:gd name="connsiteY1" fmla="*/ 0 h 3532555"/>
              <a:gd name="connsiteX2" fmla="*/ 2459793 w 2459793"/>
              <a:gd name="connsiteY2" fmla="*/ 228109 h 3532555"/>
              <a:gd name="connsiteX3" fmla="*/ 2457586 w 2459793"/>
              <a:gd name="connsiteY3" fmla="*/ 3255473 h 3532555"/>
              <a:gd name="connsiteX4" fmla="*/ 2081087 w 2459793"/>
              <a:gd name="connsiteY4" fmla="*/ 3529640 h 3532555"/>
              <a:gd name="connsiteX5" fmla="*/ 159329 w 2459793"/>
              <a:gd name="connsiteY5" fmla="*/ 3532555 h 3532555"/>
              <a:gd name="connsiteX6" fmla="*/ 25163 w 2459793"/>
              <a:gd name="connsiteY6" fmla="*/ 3289417 h 3532555"/>
              <a:gd name="connsiteX7" fmla="*/ 557923 w 2459793"/>
              <a:gd name="connsiteY7" fmla="*/ 1431523 h 3532555"/>
              <a:gd name="connsiteX8" fmla="*/ 742293 w 2459793"/>
              <a:gd name="connsiteY8" fmla="*/ 750703 h 3532555"/>
              <a:gd name="connsiteX9" fmla="*/ 951663 w 2459793"/>
              <a:gd name="connsiteY9" fmla="*/ 117499 h 3532555"/>
              <a:gd name="connsiteX10" fmla="*/ 1136883 w 2459793"/>
              <a:gd name="connsiteY10" fmla="*/ 6463 h 3532555"/>
              <a:gd name="connsiteX0" fmla="*/ 1136883 w 2459793"/>
              <a:gd name="connsiteY0" fmla="*/ 6463 h 3532555"/>
              <a:gd name="connsiteX1" fmla="*/ 2201558 w 2459793"/>
              <a:gd name="connsiteY1" fmla="*/ 0 h 3532555"/>
              <a:gd name="connsiteX2" fmla="*/ 2459793 w 2459793"/>
              <a:gd name="connsiteY2" fmla="*/ 228109 h 3532555"/>
              <a:gd name="connsiteX3" fmla="*/ 2457586 w 2459793"/>
              <a:gd name="connsiteY3" fmla="*/ 3255473 h 3532555"/>
              <a:gd name="connsiteX4" fmla="*/ 2081087 w 2459793"/>
              <a:gd name="connsiteY4" fmla="*/ 3529640 h 3532555"/>
              <a:gd name="connsiteX5" fmla="*/ 159329 w 2459793"/>
              <a:gd name="connsiteY5" fmla="*/ 3532555 h 3532555"/>
              <a:gd name="connsiteX6" fmla="*/ 25163 w 2459793"/>
              <a:gd name="connsiteY6" fmla="*/ 3289417 h 3532555"/>
              <a:gd name="connsiteX7" fmla="*/ 557923 w 2459793"/>
              <a:gd name="connsiteY7" fmla="*/ 1431523 h 3532555"/>
              <a:gd name="connsiteX8" fmla="*/ 742293 w 2459793"/>
              <a:gd name="connsiteY8" fmla="*/ 750703 h 3532555"/>
              <a:gd name="connsiteX9" fmla="*/ 951663 w 2459793"/>
              <a:gd name="connsiteY9" fmla="*/ 117499 h 3532555"/>
              <a:gd name="connsiteX10" fmla="*/ 1136883 w 2459793"/>
              <a:gd name="connsiteY10" fmla="*/ 6463 h 3532555"/>
              <a:gd name="connsiteX0" fmla="*/ 1142091 w 2459793"/>
              <a:gd name="connsiteY0" fmla="*/ 9032 h 3532555"/>
              <a:gd name="connsiteX1" fmla="*/ 2201558 w 2459793"/>
              <a:gd name="connsiteY1" fmla="*/ 0 h 3532555"/>
              <a:gd name="connsiteX2" fmla="*/ 2459793 w 2459793"/>
              <a:gd name="connsiteY2" fmla="*/ 228109 h 3532555"/>
              <a:gd name="connsiteX3" fmla="*/ 2457586 w 2459793"/>
              <a:gd name="connsiteY3" fmla="*/ 3255473 h 3532555"/>
              <a:gd name="connsiteX4" fmla="*/ 2081087 w 2459793"/>
              <a:gd name="connsiteY4" fmla="*/ 3529640 h 3532555"/>
              <a:gd name="connsiteX5" fmla="*/ 159329 w 2459793"/>
              <a:gd name="connsiteY5" fmla="*/ 3532555 h 3532555"/>
              <a:gd name="connsiteX6" fmla="*/ 25163 w 2459793"/>
              <a:gd name="connsiteY6" fmla="*/ 3289417 h 3532555"/>
              <a:gd name="connsiteX7" fmla="*/ 557923 w 2459793"/>
              <a:gd name="connsiteY7" fmla="*/ 1431523 h 3532555"/>
              <a:gd name="connsiteX8" fmla="*/ 742293 w 2459793"/>
              <a:gd name="connsiteY8" fmla="*/ 750703 h 3532555"/>
              <a:gd name="connsiteX9" fmla="*/ 951663 w 2459793"/>
              <a:gd name="connsiteY9" fmla="*/ 117499 h 3532555"/>
              <a:gd name="connsiteX10" fmla="*/ 1142091 w 2459793"/>
              <a:gd name="connsiteY10" fmla="*/ 9032 h 3532555"/>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15211 w 2459793"/>
              <a:gd name="connsiteY9" fmla="*/ 225371 h 3523523"/>
              <a:gd name="connsiteX10" fmla="*/ 1142091 w 2459793"/>
              <a:gd name="connsiteY10" fmla="*/ 0 h 3523523"/>
              <a:gd name="connsiteX0" fmla="*/ 1127483 w 2445185"/>
              <a:gd name="connsiteY0" fmla="*/ 0 h 3537012"/>
              <a:gd name="connsiteX1" fmla="*/ 2179139 w 2445185"/>
              <a:gd name="connsiteY1" fmla="*/ 1246 h 3537012"/>
              <a:gd name="connsiteX2" fmla="*/ 2445185 w 2445185"/>
              <a:gd name="connsiteY2" fmla="*/ 219077 h 3537012"/>
              <a:gd name="connsiteX3" fmla="*/ 2442978 w 2445185"/>
              <a:gd name="connsiteY3" fmla="*/ 3246441 h 3537012"/>
              <a:gd name="connsiteX4" fmla="*/ 2066479 w 2445185"/>
              <a:gd name="connsiteY4" fmla="*/ 3520608 h 3537012"/>
              <a:gd name="connsiteX5" fmla="*/ 217625 w 2445185"/>
              <a:gd name="connsiteY5" fmla="*/ 3537012 h 3537012"/>
              <a:gd name="connsiteX6" fmla="*/ 10555 w 2445185"/>
              <a:gd name="connsiteY6" fmla="*/ 3280385 h 3537012"/>
              <a:gd name="connsiteX7" fmla="*/ 543315 w 2445185"/>
              <a:gd name="connsiteY7" fmla="*/ 1422491 h 3537012"/>
              <a:gd name="connsiteX8" fmla="*/ 727685 w 2445185"/>
              <a:gd name="connsiteY8" fmla="*/ 741671 h 3537012"/>
              <a:gd name="connsiteX9" fmla="*/ 900603 w 2445185"/>
              <a:gd name="connsiteY9" fmla="*/ 225371 h 3537012"/>
              <a:gd name="connsiteX10" fmla="*/ 1127483 w 2445185"/>
              <a:gd name="connsiteY10" fmla="*/ 0 h 3537012"/>
              <a:gd name="connsiteX0" fmla="*/ 1128965 w 2446667"/>
              <a:gd name="connsiteY0" fmla="*/ 0 h 3537012"/>
              <a:gd name="connsiteX1" fmla="*/ 2180621 w 2446667"/>
              <a:gd name="connsiteY1" fmla="*/ 1246 h 3537012"/>
              <a:gd name="connsiteX2" fmla="*/ 2446667 w 2446667"/>
              <a:gd name="connsiteY2" fmla="*/ 219077 h 3537012"/>
              <a:gd name="connsiteX3" fmla="*/ 2444460 w 2446667"/>
              <a:gd name="connsiteY3" fmla="*/ 3246441 h 3537012"/>
              <a:gd name="connsiteX4" fmla="*/ 2067961 w 2446667"/>
              <a:gd name="connsiteY4" fmla="*/ 3520608 h 3537012"/>
              <a:gd name="connsiteX5" fmla="*/ 219107 w 2446667"/>
              <a:gd name="connsiteY5" fmla="*/ 3537012 h 3537012"/>
              <a:gd name="connsiteX6" fmla="*/ 12037 w 2446667"/>
              <a:gd name="connsiteY6" fmla="*/ 3280385 h 3537012"/>
              <a:gd name="connsiteX7" fmla="*/ 544797 w 2446667"/>
              <a:gd name="connsiteY7" fmla="*/ 1422491 h 3537012"/>
              <a:gd name="connsiteX8" fmla="*/ 729167 w 2446667"/>
              <a:gd name="connsiteY8" fmla="*/ 741671 h 3537012"/>
              <a:gd name="connsiteX9" fmla="*/ 902085 w 2446667"/>
              <a:gd name="connsiteY9" fmla="*/ 225371 h 3537012"/>
              <a:gd name="connsiteX10" fmla="*/ 1128965 w 2446667"/>
              <a:gd name="connsiteY10" fmla="*/ 0 h 3537012"/>
              <a:gd name="connsiteX0" fmla="*/ 1128965 w 2446667"/>
              <a:gd name="connsiteY0" fmla="*/ 0 h 3537012"/>
              <a:gd name="connsiteX1" fmla="*/ 2180621 w 2446667"/>
              <a:gd name="connsiteY1" fmla="*/ 1246 h 3537012"/>
              <a:gd name="connsiteX2" fmla="*/ 2446667 w 2446667"/>
              <a:gd name="connsiteY2" fmla="*/ 219077 h 3537012"/>
              <a:gd name="connsiteX3" fmla="*/ 2444460 w 2446667"/>
              <a:gd name="connsiteY3" fmla="*/ 3246441 h 3537012"/>
              <a:gd name="connsiteX4" fmla="*/ 2067961 w 2446667"/>
              <a:gd name="connsiteY4" fmla="*/ 3520608 h 3537012"/>
              <a:gd name="connsiteX5" fmla="*/ 219107 w 2446667"/>
              <a:gd name="connsiteY5" fmla="*/ 3537012 h 3537012"/>
              <a:gd name="connsiteX6" fmla="*/ 12037 w 2446667"/>
              <a:gd name="connsiteY6" fmla="*/ 3280385 h 3537012"/>
              <a:gd name="connsiteX7" fmla="*/ 544797 w 2446667"/>
              <a:gd name="connsiteY7" fmla="*/ 1422491 h 3537012"/>
              <a:gd name="connsiteX8" fmla="*/ 729167 w 2446667"/>
              <a:gd name="connsiteY8" fmla="*/ 741671 h 3537012"/>
              <a:gd name="connsiteX9" fmla="*/ 902085 w 2446667"/>
              <a:gd name="connsiteY9" fmla="*/ 225371 h 3537012"/>
              <a:gd name="connsiteX10" fmla="*/ 1128965 w 2446667"/>
              <a:gd name="connsiteY10" fmla="*/ 0 h 3537012"/>
              <a:gd name="connsiteX0" fmla="*/ 1128965 w 2446667"/>
              <a:gd name="connsiteY0" fmla="*/ 0 h 3537012"/>
              <a:gd name="connsiteX1" fmla="*/ 2180621 w 2446667"/>
              <a:gd name="connsiteY1" fmla="*/ 1246 h 3537012"/>
              <a:gd name="connsiteX2" fmla="*/ 2446667 w 2446667"/>
              <a:gd name="connsiteY2" fmla="*/ 219077 h 3537012"/>
              <a:gd name="connsiteX3" fmla="*/ 2444460 w 2446667"/>
              <a:gd name="connsiteY3" fmla="*/ 3246441 h 3537012"/>
              <a:gd name="connsiteX4" fmla="*/ 2067961 w 2446667"/>
              <a:gd name="connsiteY4" fmla="*/ 3520608 h 3537012"/>
              <a:gd name="connsiteX5" fmla="*/ 219107 w 2446667"/>
              <a:gd name="connsiteY5" fmla="*/ 3537012 h 3537012"/>
              <a:gd name="connsiteX6" fmla="*/ 12037 w 2446667"/>
              <a:gd name="connsiteY6" fmla="*/ 3280385 h 3537012"/>
              <a:gd name="connsiteX7" fmla="*/ 544797 w 2446667"/>
              <a:gd name="connsiteY7" fmla="*/ 1422491 h 3537012"/>
              <a:gd name="connsiteX8" fmla="*/ 729167 w 2446667"/>
              <a:gd name="connsiteY8" fmla="*/ 741671 h 3537012"/>
              <a:gd name="connsiteX9" fmla="*/ 902085 w 2446667"/>
              <a:gd name="connsiteY9" fmla="*/ 225371 h 3537012"/>
              <a:gd name="connsiteX10" fmla="*/ 1128965 w 2446667"/>
              <a:gd name="connsiteY10" fmla="*/ 0 h 3537012"/>
              <a:gd name="connsiteX0" fmla="*/ 1129579 w 2447281"/>
              <a:gd name="connsiteY0" fmla="*/ 0 h 3532515"/>
              <a:gd name="connsiteX1" fmla="*/ 2181235 w 2447281"/>
              <a:gd name="connsiteY1" fmla="*/ 1246 h 3532515"/>
              <a:gd name="connsiteX2" fmla="*/ 2447281 w 2447281"/>
              <a:gd name="connsiteY2" fmla="*/ 219077 h 3532515"/>
              <a:gd name="connsiteX3" fmla="*/ 2445074 w 2447281"/>
              <a:gd name="connsiteY3" fmla="*/ 3246441 h 3532515"/>
              <a:gd name="connsiteX4" fmla="*/ 2068575 w 2447281"/>
              <a:gd name="connsiteY4" fmla="*/ 3520608 h 3532515"/>
              <a:gd name="connsiteX5" fmla="*/ 215164 w 2447281"/>
              <a:gd name="connsiteY5" fmla="*/ 3532515 h 3532515"/>
              <a:gd name="connsiteX6" fmla="*/ 12651 w 2447281"/>
              <a:gd name="connsiteY6" fmla="*/ 3280385 h 3532515"/>
              <a:gd name="connsiteX7" fmla="*/ 545411 w 2447281"/>
              <a:gd name="connsiteY7" fmla="*/ 1422491 h 3532515"/>
              <a:gd name="connsiteX8" fmla="*/ 729781 w 2447281"/>
              <a:gd name="connsiteY8" fmla="*/ 741671 h 3532515"/>
              <a:gd name="connsiteX9" fmla="*/ 902699 w 2447281"/>
              <a:gd name="connsiteY9" fmla="*/ 225371 h 3532515"/>
              <a:gd name="connsiteX10" fmla="*/ 1129579 w 2447281"/>
              <a:gd name="connsiteY10" fmla="*/ 0 h 3532515"/>
              <a:gd name="connsiteX0" fmla="*/ 1129579 w 2447281"/>
              <a:gd name="connsiteY0" fmla="*/ 0 h 3538593"/>
              <a:gd name="connsiteX1" fmla="*/ 2181235 w 2447281"/>
              <a:gd name="connsiteY1" fmla="*/ 1246 h 3538593"/>
              <a:gd name="connsiteX2" fmla="*/ 2447281 w 2447281"/>
              <a:gd name="connsiteY2" fmla="*/ 219077 h 3538593"/>
              <a:gd name="connsiteX3" fmla="*/ 2445074 w 2447281"/>
              <a:gd name="connsiteY3" fmla="*/ 3246441 h 3538593"/>
              <a:gd name="connsiteX4" fmla="*/ 2073131 w 2447281"/>
              <a:gd name="connsiteY4" fmla="*/ 3538593 h 3538593"/>
              <a:gd name="connsiteX5" fmla="*/ 215164 w 2447281"/>
              <a:gd name="connsiteY5" fmla="*/ 3532515 h 3538593"/>
              <a:gd name="connsiteX6" fmla="*/ 12651 w 2447281"/>
              <a:gd name="connsiteY6" fmla="*/ 3280385 h 3538593"/>
              <a:gd name="connsiteX7" fmla="*/ 545411 w 2447281"/>
              <a:gd name="connsiteY7" fmla="*/ 1422491 h 3538593"/>
              <a:gd name="connsiteX8" fmla="*/ 729781 w 2447281"/>
              <a:gd name="connsiteY8" fmla="*/ 741671 h 3538593"/>
              <a:gd name="connsiteX9" fmla="*/ 902699 w 2447281"/>
              <a:gd name="connsiteY9" fmla="*/ 225371 h 3538593"/>
              <a:gd name="connsiteX10" fmla="*/ 1129579 w 2447281"/>
              <a:gd name="connsiteY10" fmla="*/ 0 h 3538593"/>
              <a:gd name="connsiteX0" fmla="*/ 1130239 w 2447941"/>
              <a:gd name="connsiteY0" fmla="*/ 0 h 3546004"/>
              <a:gd name="connsiteX1" fmla="*/ 2181895 w 2447941"/>
              <a:gd name="connsiteY1" fmla="*/ 1246 h 3546004"/>
              <a:gd name="connsiteX2" fmla="*/ 2447941 w 2447941"/>
              <a:gd name="connsiteY2" fmla="*/ 219077 h 3546004"/>
              <a:gd name="connsiteX3" fmla="*/ 2445734 w 2447941"/>
              <a:gd name="connsiteY3" fmla="*/ 3246441 h 3546004"/>
              <a:gd name="connsiteX4" fmla="*/ 2073791 w 2447941"/>
              <a:gd name="connsiteY4" fmla="*/ 3538593 h 3546004"/>
              <a:gd name="connsiteX5" fmla="*/ 211267 w 2447941"/>
              <a:gd name="connsiteY5" fmla="*/ 3546004 h 3546004"/>
              <a:gd name="connsiteX6" fmla="*/ 13311 w 2447941"/>
              <a:gd name="connsiteY6" fmla="*/ 3280385 h 3546004"/>
              <a:gd name="connsiteX7" fmla="*/ 546071 w 2447941"/>
              <a:gd name="connsiteY7" fmla="*/ 1422491 h 3546004"/>
              <a:gd name="connsiteX8" fmla="*/ 730441 w 2447941"/>
              <a:gd name="connsiteY8" fmla="*/ 741671 h 3546004"/>
              <a:gd name="connsiteX9" fmla="*/ 903359 w 2447941"/>
              <a:gd name="connsiteY9" fmla="*/ 225371 h 3546004"/>
              <a:gd name="connsiteX10" fmla="*/ 1130239 w 2447941"/>
              <a:gd name="connsiteY10" fmla="*/ 0 h 354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7941" h="3546004">
                <a:moveTo>
                  <a:pt x="1130239" y="0"/>
                </a:moveTo>
                <a:lnTo>
                  <a:pt x="2181895" y="1246"/>
                </a:lnTo>
                <a:cubicBezTo>
                  <a:pt x="2336556" y="28375"/>
                  <a:pt x="2401118" y="18540"/>
                  <a:pt x="2447941" y="219077"/>
                </a:cubicBezTo>
                <a:cubicBezTo>
                  <a:pt x="2447205" y="1228198"/>
                  <a:pt x="2446470" y="2237320"/>
                  <a:pt x="2445734" y="3246441"/>
                </a:cubicBezTo>
                <a:cubicBezTo>
                  <a:pt x="2400831" y="3472870"/>
                  <a:pt x="2336544" y="3516936"/>
                  <a:pt x="2073791" y="3538593"/>
                </a:cubicBezTo>
                <a:lnTo>
                  <a:pt x="211267" y="3546004"/>
                </a:lnTo>
                <a:cubicBezTo>
                  <a:pt x="-3258" y="3521045"/>
                  <a:pt x="-20033" y="3468525"/>
                  <a:pt x="13311" y="3280385"/>
                </a:cubicBezTo>
                <a:lnTo>
                  <a:pt x="546071" y="1422491"/>
                </a:lnTo>
                <a:cubicBezTo>
                  <a:pt x="660395" y="998439"/>
                  <a:pt x="667970" y="993169"/>
                  <a:pt x="730441" y="741671"/>
                </a:cubicBezTo>
                <a:cubicBezTo>
                  <a:pt x="803187" y="522667"/>
                  <a:pt x="845405" y="359688"/>
                  <a:pt x="903359" y="225371"/>
                </a:cubicBezTo>
                <a:cubicBezTo>
                  <a:pt x="951795" y="155642"/>
                  <a:pt x="947273" y="78035"/>
                  <a:pt x="1130239" y="0"/>
                </a:cubicBezTo>
                <a:close/>
              </a:path>
            </a:pathLst>
          </a:custGeom>
        </p:spPr>
        <p:txBody>
          <a:bodyPr>
            <a:normAutofit/>
          </a:bodyPr>
          <a:lstStyle>
            <a:lvl1pPr marL="0" indent="0" algn="r">
              <a:buNone/>
              <a:defRPr sz="1600"/>
            </a:lvl1pPr>
          </a:lstStyle>
          <a:p>
            <a:r>
              <a:rPr lang="nb-NO"/>
              <a:t>Klikk og velg bilde</a:t>
            </a:r>
          </a:p>
        </p:txBody>
      </p:sp>
      <p:sp>
        <p:nvSpPr>
          <p:cNvPr id="31" name="Tittel 1">
            <a:extLst>
              <a:ext uri="{FF2B5EF4-FFF2-40B4-BE49-F238E27FC236}">
                <a16:creationId xmlns:a16="http://schemas.microsoft.com/office/drawing/2014/main" id="{9AD377F5-4036-5171-E75B-B3869F461439}"/>
              </a:ext>
            </a:extLst>
          </p:cNvPr>
          <p:cNvSpPr>
            <a:spLocks noGrp="1" noChangeAspect="1"/>
          </p:cNvSpPr>
          <p:nvPr>
            <p:ph type="ctrTitle"/>
          </p:nvPr>
        </p:nvSpPr>
        <p:spPr>
          <a:xfrm>
            <a:off x="609113" y="1918010"/>
            <a:ext cx="6946964" cy="1394810"/>
          </a:xfrm>
        </p:spPr>
        <p:txBody>
          <a:bodyPr lIns="0" anchor="b">
            <a:noAutofit/>
          </a:bodyPr>
          <a:lstStyle>
            <a:lvl1pPr algn="ctr">
              <a:defRPr sz="4000" b="1" cap="none" baseline="0">
                <a:solidFill>
                  <a:schemeClr val="tx1"/>
                </a:solidFill>
              </a:defRPr>
            </a:lvl1pPr>
          </a:lstStyle>
          <a:p>
            <a:r>
              <a:rPr lang="nb-NO"/>
              <a:t>Klikk for å redigere tittelstil</a:t>
            </a:r>
          </a:p>
        </p:txBody>
      </p:sp>
      <p:sp>
        <p:nvSpPr>
          <p:cNvPr id="32" name="Plassholder for innhold 2">
            <a:extLst>
              <a:ext uri="{FF2B5EF4-FFF2-40B4-BE49-F238E27FC236}">
                <a16:creationId xmlns:a16="http://schemas.microsoft.com/office/drawing/2014/main" id="{0136CB9C-8D9B-28A7-5920-1366BB12ACCF}"/>
              </a:ext>
            </a:extLst>
          </p:cNvPr>
          <p:cNvSpPr>
            <a:spLocks noGrp="1"/>
          </p:cNvSpPr>
          <p:nvPr>
            <p:ph sz="half" idx="14" hasCustomPrompt="1"/>
          </p:nvPr>
        </p:nvSpPr>
        <p:spPr>
          <a:xfrm>
            <a:off x="603415" y="3520426"/>
            <a:ext cx="6958361" cy="828549"/>
          </a:xfrm>
        </p:spPr>
        <p:txBody>
          <a:bodyPr lIns="0">
            <a:normAutofit/>
          </a:bodyPr>
          <a:lstStyle>
            <a:lvl1pPr marL="0" indent="0" algn="ctr">
              <a:lnSpc>
                <a:spcPts val="2160"/>
              </a:lnSpc>
              <a:buClr>
                <a:schemeClr val="accent1"/>
              </a:buClr>
              <a:buSzPct val="130000"/>
              <a:buFont typeface="Arial" panose="020B0604020202020204" pitchFamily="34" charset="0"/>
              <a:buNone/>
              <a:defRPr sz="1800">
                <a:solidFill>
                  <a:schemeClr val="tx1"/>
                </a:solidFill>
              </a:defRPr>
            </a:lvl1pPr>
            <a:lvl2pPr marL="542925" indent="-180975">
              <a:lnSpc>
                <a:spcPts val="2160"/>
              </a:lnSpc>
              <a:buClr>
                <a:schemeClr val="tx1"/>
              </a:buClr>
              <a:buFont typeface="Calibri" panose="020F0502020204030204" pitchFamily="34" charset="0"/>
              <a:buChar char="−"/>
              <a:defRPr sz="1800"/>
            </a:lvl2pPr>
            <a:lvl3pPr marL="712788" indent="-169863">
              <a:lnSpc>
                <a:spcPts val="2160"/>
              </a:lnSpc>
              <a:buClr>
                <a:schemeClr val="tx1"/>
              </a:buClr>
              <a:defRPr sz="1800"/>
            </a:lvl3pPr>
            <a:lvl4pPr marL="893763" indent="-180975">
              <a:lnSpc>
                <a:spcPts val="2160"/>
              </a:lnSpc>
              <a:buClr>
                <a:schemeClr val="tx1"/>
              </a:buClr>
              <a:buFont typeface="Arial" panose="020B0604020202020204" pitchFamily="34" charset="0"/>
              <a:buChar char="▪"/>
              <a:defRPr sz="1800"/>
            </a:lvl4pPr>
            <a:lvl5pPr marL="1074738" indent="-180975">
              <a:tabLst/>
              <a:defRPr sz="1800"/>
            </a:lvl5pPr>
          </a:lstStyle>
          <a:p>
            <a:pPr lvl="0"/>
            <a:r>
              <a:rPr lang="nb-NO"/>
              <a:t>Her kan du legge inn tilleggsinformasjon, hvor presentasjonen skal holdes og hvem som er foredragsholder. </a:t>
            </a:r>
          </a:p>
        </p:txBody>
      </p:sp>
      <p:sp>
        <p:nvSpPr>
          <p:cNvPr id="33" name="Text Placeholder 8">
            <a:extLst>
              <a:ext uri="{FF2B5EF4-FFF2-40B4-BE49-F238E27FC236}">
                <a16:creationId xmlns:a16="http://schemas.microsoft.com/office/drawing/2014/main" id="{FBEEBCE4-DACB-56F7-1939-79CEE0C3FC04}"/>
              </a:ext>
            </a:extLst>
          </p:cNvPr>
          <p:cNvSpPr>
            <a:spLocks noGrp="1"/>
          </p:cNvSpPr>
          <p:nvPr>
            <p:ph type="body" sz="quarter" idx="18" hasCustomPrompt="1"/>
          </p:nvPr>
        </p:nvSpPr>
        <p:spPr>
          <a:xfrm>
            <a:off x="2239508" y="4852639"/>
            <a:ext cx="3686174" cy="408737"/>
          </a:xfrm>
          <a:prstGeom prst="rect">
            <a:avLst/>
          </a:prstGeom>
        </p:spPr>
        <p:txBody>
          <a:bodyPr lIns="0">
            <a:normAutofit/>
          </a:bodyPr>
          <a:lstStyle>
            <a:lvl1pPr marL="0" indent="0" algn="ctr">
              <a:lnSpc>
                <a:spcPct val="118000"/>
              </a:lnSpc>
              <a:spcBef>
                <a:spcPts val="400"/>
              </a:spcBef>
              <a:buNone/>
              <a:defRPr sz="1800" spc="80" baseline="0">
                <a:solidFill>
                  <a:schemeClr val="tx1"/>
                </a:solidFill>
                <a:latin typeface="+mn-lt"/>
              </a:defRPr>
            </a:lvl1pPr>
            <a:lvl2pPr marL="223838" indent="0">
              <a:lnSpc>
                <a:spcPct val="118000"/>
              </a:lnSpc>
              <a:spcBef>
                <a:spcPts val="400"/>
              </a:spcBef>
              <a:buNone/>
              <a:tabLst/>
              <a:defRPr sz="1200" spc="-30" baseline="0">
                <a:solidFill>
                  <a:schemeClr val="tx1"/>
                </a:solidFill>
              </a:defRPr>
            </a:lvl2pPr>
            <a:lvl3pPr marL="401637" indent="0">
              <a:lnSpc>
                <a:spcPct val="118000"/>
              </a:lnSpc>
              <a:spcBef>
                <a:spcPts val="400"/>
              </a:spcBef>
              <a:buNone/>
              <a:tabLst/>
              <a:defRPr sz="1200" spc="-30" baseline="0">
                <a:solidFill>
                  <a:schemeClr val="tx1"/>
                </a:solidFill>
              </a:defRPr>
            </a:lvl3pPr>
            <a:lvl4pPr marL="577850" indent="0">
              <a:lnSpc>
                <a:spcPct val="118000"/>
              </a:lnSpc>
              <a:spcBef>
                <a:spcPts val="400"/>
              </a:spcBef>
              <a:buNone/>
              <a:tabLst/>
              <a:defRPr sz="1200" spc="-30" baseline="0">
                <a:solidFill>
                  <a:schemeClr val="tx1"/>
                </a:solidFill>
              </a:defRPr>
            </a:lvl4pPr>
            <a:lvl5pPr marL="755650" indent="0">
              <a:lnSpc>
                <a:spcPct val="118000"/>
              </a:lnSpc>
              <a:spcBef>
                <a:spcPts val="400"/>
              </a:spcBef>
              <a:buNone/>
              <a:tabLst/>
              <a:defRPr sz="1200" spc="-30" baseline="0">
                <a:solidFill>
                  <a:schemeClr val="tx1"/>
                </a:solidFill>
              </a:defRPr>
            </a:lvl5pPr>
          </a:lstStyle>
          <a:p>
            <a:pPr lvl="0"/>
            <a:r>
              <a:rPr lang="nb-NO" noProof="0"/>
              <a:t>Klikk og skriv inn sted og dato</a:t>
            </a:r>
          </a:p>
        </p:txBody>
      </p:sp>
      <p:pic>
        <p:nvPicPr>
          <p:cNvPr id="34" name="Bilde 33">
            <a:extLst>
              <a:ext uri="{FF2B5EF4-FFF2-40B4-BE49-F238E27FC236}">
                <a16:creationId xmlns:a16="http://schemas.microsoft.com/office/drawing/2014/main" id="{DBE94749-1D8D-2C65-4E1D-1FA84E0AFA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7831" y="544018"/>
            <a:ext cx="3240000" cy="723495"/>
          </a:xfrm>
          <a:prstGeom prst="rect">
            <a:avLst/>
          </a:prstGeom>
        </p:spPr>
      </p:pic>
    </p:spTree>
    <p:extLst>
      <p:ext uri="{BB962C8B-B14F-4D97-AF65-F5344CB8AC3E}">
        <p14:creationId xmlns:p14="http://schemas.microsoft.com/office/powerpoint/2010/main" val="1092465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ønn forside med valgfritt bilde">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5AFA897A-E9A7-0B5C-218F-7903C5EBDF7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68788" y="285750"/>
            <a:ext cx="8728067" cy="6311900"/>
          </a:xfrm>
          <a:prstGeom prst="rect">
            <a:avLst/>
          </a:prstGeom>
        </p:spPr>
      </p:pic>
      <p:pic>
        <p:nvPicPr>
          <p:cNvPr id="3" name="Bilde 2" descr="Et bilde som inneholder Font, Grafikk, logo, symbol&#10;&#10;Automatisk generert beskrivelse">
            <a:extLst>
              <a:ext uri="{FF2B5EF4-FFF2-40B4-BE49-F238E27FC236}">
                <a16:creationId xmlns:a16="http://schemas.microsoft.com/office/drawing/2014/main" id="{DD50B5A6-DCDE-4218-5C05-2677723345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939" y="682645"/>
            <a:ext cx="3236400" cy="703335"/>
          </a:xfrm>
          <a:prstGeom prst="rect">
            <a:avLst/>
          </a:prstGeom>
        </p:spPr>
      </p:pic>
      <p:sp>
        <p:nvSpPr>
          <p:cNvPr id="9" name="Plassholder for bilde 18">
            <a:extLst>
              <a:ext uri="{FF2B5EF4-FFF2-40B4-BE49-F238E27FC236}">
                <a16:creationId xmlns:a16="http://schemas.microsoft.com/office/drawing/2014/main" id="{E8009ECE-E200-4556-966D-8BC679328D9D}"/>
              </a:ext>
            </a:extLst>
          </p:cNvPr>
          <p:cNvSpPr>
            <a:spLocks noGrp="1"/>
          </p:cNvSpPr>
          <p:nvPr>
            <p:ph type="pic" sz="quarter" idx="19" hasCustomPrompt="1"/>
          </p:nvPr>
        </p:nvSpPr>
        <p:spPr>
          <a:xfrm>
            <a:off x="7654565" y="285750"/>
            <a:ext cx="4273674" cy="6327876"/>
          </a:xfrm>
          <a:custGeom>
            <a:avLst/>
            <a:gdLst>
              <a:gd name="connsiteX0" fmla="*/ 409986 w 2459865"/>
              <a:gd name="connsiteY0" fmla="*/ 0 h 3618963"/>
              <a:gd name="connsiteX1" fmla="*/ 2459865 w 2459865"/>
              <a:gd name="connsiteY1" fmla="*/ 0 h 3618963"/>
              <a:gd name="connsiteX2" fmla="*/ 2459865 w 2459865"/>
              <a:gd name="connsiteY2" fmla="*/ 0 h 3618963"/>
              <a:gd name="connsiteX3" fmla="*/ 2459865 w 2459865"/>
              <a:gd name="connsiteY3" fmla="*/ 3208977 h 3618963"/>
              <a:gd name="connsiteX4" fmla="*/ 2049879 w 2459865"/>
              <a:gd name="connsiteY4" fmla="*/ 3618963 h 3618963"/>
              <a:gd name="connsiteX5" fmla="*/ 0 w 2459865"/>
              <a:gd name="connsiteY5" fmla="*/ 3618963 h 3618963"/>
              <a:gd name="connsiteX6" fmla="*/ 0 w 2459865"/>
              <a:gd name="connsiteY6" fmla="*/ 3618963 h 3618963"/>
              <a:gd name="connsiteX7" fmla="*/ 0 w 2459865"/>
              <a:gd name="connsiteY7" fmla="*/ 409986 h 3618963"/>
              <a:gd name="connsiteX8" fmla="*/ 409986 w 2459865"/>
              <a:gd name="connsiteY8" fmla="*/ 0 h 3618963"/>
              <a:gd name="connsiteX0" fmla="*/ 502975 w 2459865"/>
              <a:gd name="connsiteY0" fmla="*/ 30997 h 3618963"/>
              <a:gd name="connsiteX1" fmla="*/ 2459865 w 2459865"/>
              <a:gd name="connsiteY1" fmla="*/ 0 h 3618963"/>
              <a:gd name="connsiteX2" fmla="*/ 2459865 w 2459865"/>
              <a:gd name="connsiteY2" fmla="*/ 0 h 3618963"/>
              <a:gd name="connsiteX3" fmla="*/ 2459865 w 2459865"/>
              <a:gd name="connsiteY3" fmla="*/ 3208977 h 3618963"/>
              <a:gd name="connsiteX4" fmla="*/ 2049879 w 2459865"/>
              <a:gd name="connsiteY4" fmla="*/ 3618963 h 3618963"/>
              <a:gd name="connsiteX5" fmla="*/ 0 w 2459865"/>
              <a:gd name="connsiteY5" fmla="*/ 3618963 h 3618963"/>
              <a:gd name="connsiteX6" fmla="*/ 0 w 2459865"/>
              <a:gd name="connsiteY6" fmla="*/ 3618963 h 3618963"/>
              <a:gd name="connsiteX7" fmla="*/ 0 w 2459865"/>
              <a:gd name="connsiteY7" fmla="*/ 409986 h 3618963"/>
              <a:gd name="connsiteX8" fmla="*/ 502975 w 2459865"/>
              <a:gd name="connsiteY8" fmla="*/ 30997 h 3618963"/>
              <a:gd name="connsiteX0" fmla="*/ 502975 w 2459865"/>
              <a:gd name="connsiteY0" fmla="*/ 30997 h 3618963"/>
              <a:gd name="connsiteX1" fmla="*/ 2459865 w 2459865"/>
              <a:gd name="connsiteY1" fmla="*/ 0 h 3618963"/>
              <a:gd name="connsiteX2" fmla="*/ 2459865 w 2459865"/>
              <a:gd name="connsiteY2" fmla="*/ 0 h 3618963"/>
              <a:gd name="connsiteX3" fmla="*/ 2459865 w 2459865"/>
              <a:gd name="connsiteY3" fmla="*/ 3208977 h 3618963"/>
              <a:gd name="connsiteX4" fmla="*/ 2049879 w 2459865"/>
              <a:gd name="connsiteY4" fmla="*/ 3618963 h 3618963"/>
              <a:gd name="connsiteX5" fmla="*/ 0 w 2459865"/>
              <a:gd name="connsiteY5" fmla="*/ 3618963 h 3618963"/>
              <a:gd name="connsiteX6" fmla="*/ 0 w 2459865"/>
              <a:gd name="connsiteY6" fmla="*/ 3618963 h 3618963"/>
              <a:gd name="connsiteX7" fmla="*/ 643179 w 2459865"/>
              <a:gd name="connsiteY7" fmla="*/ 991173 h 3618963"/>
              <a:gd name="connsiteX8" fmla="*/ 502975 w 2459865"/>
              <a:gd name="connsiteY8" fmla="*/ 30997 h 3618963"/>
              <a:gd name="connsiteX0" fmla="*/ 533972 w 2490862"/>
              <a:gd name="connsiteY0" fmla="*/ 30997 h 3618963"/>
              <a:gd name="connsiteX1" fmla="*/ 2490862 w 2490862"/>
              <a:gd name="connsiteY1" fmla="*/ 0 h 3618963"/>
              <a:gd name="connsiteX2" fmla="*/ 2490862 w 2490862"/>
              <a:gd name="connsiteY2" fmla="*/ 0 h 3618963"/>
              <a:gd name="connsiteX3" fmla="*/ 2490862 w 2490862"/>
              <a:gd name="connsiteY3" fmla="*/ 3208977 h 3618963"/>
              <a:gd name="connsiteX4" fmla="*/ 2080876 w 2490862"/>
              <a:gd name="connsiteY4" fmla="*/ 3618963 h 3618963"/>
              <a:gd name="connsiteX5" fmla="*/ 30997 w 2490862"/>
              <a:gd name="connsiteY5" fmla="*/ 3618963 h 3618963"/>
              <a:gd name="connsiteX6" fmla="*/ 0 w 2490862"/>
              <a:gd name="connsiteY6" fmla="*/ 3440732 h 3618963"/>
              <a:gd name="connsiteX7" fmla="*/ 674176 w 2490862"/>
              <a:gd name="connsiteY7" fmla="*/ 991173 h 3618963"/>
              <a:gd name="connsiteX8" fmla="*/ 533972 w 2490862"/>
              <a:gd name="connsiteY8" fmla="*/ 30997 h 3618963"/>
              <a:gd name="connsiteX0" fmla="*/ 502975 w 2459865"/>
              <a:gd name="connsiteY0" fmla="*/ 30997 h 3618963"/>
              <a:gd name="connsiteX1" fmla="*/ 2459865 w 2459865"/>
              <a:gd name="connsiteY1" fmla="*/ 0 h 3618963"/>
              <a:gd name="connsiteX2" fmla="*/ 2459865 w 2459865"/>
              <a:gd name="connsiteY2" fmla="*/ 0 h 3618963"/>
              <a:gd name="connsiteX3" fmla="*/ 2459865 w 2459865"/>
              <a:gd name="connsiteY3" fmla="*/ 3208977 h 3618963"/>
              <a:gd name="connsiteX4" fmla="*/ 2049879 w 2459865"/>
              <a:gd name="connsiteY4" fmla="*/ 3618963 h 3618963"/>
              <a:gd name="connsiteX5" fmla="*/ 0 w 2459865"/>
              <a:gd name="connsiteY5" fmla="*/ 3618963 h 3618963"/>
              <a:gd name="connsiteX6" fmla="*/ 7749 w 2459865"/>
              <a:gd name="connsiteY6" fmla="*/ 3301247 h 3618963"/>
              <a:gd name="connsiteX7" fmla="*/ 643179 w 2459865"/>
              <a:gd name="connsiteY7" fmla="*/ 991173 h 3618963"/>
              <a:gd name="connsiteX8" fmla="*/ 502975 w 2459865"/>
              <a:gd name="connsiteY8" fmla="*/ 30997 h 3618963"/>
              <a:gd name="connsiteX0" fmla="*/ 495226 w 2452116"/>
              <a:gd name="connsiteY0" fmla="*/ 30997 h 3618963"/>
              <a:gd name="connsiteX1" fmla="*/ 2452116 w 2452116"/>
              <a:gd name="connsiteY1" fmla="*/ 0 h 3618963"/>
              <a:gd name="connsiteX2" fmla="*/ 2452116 w 2452116"/>
              <a:gd name="connsiteY2" fmla="*/ 0 h 3618963"/>
              <a:gd name="connsiteX3" fmla="*/ 2452116 w 2452116"/>
              <a:gd name="connsiteY3" fmla="*/ 3208977 h 3618963"/>
              <a:gd name="connsiteX4" fmla="*/ 2042130 w 2452116"/>
              <a:gd name="connsiteY4" fmla="*/ 3618963 h 3618963"/>
              <a:gd name="connsiteX5" fmla="*/ 54244 w 2452116"/>
              <a:gd name="connsiteY5" fmla="*/ 3549221 h 3618963"/>
              <a:gd name="connsiteX6" fmla="*/ 0 w 2452116"/>
              <a:gd name="connsiteY6" fmla="*/ 3301247 h 3618963"/>
              <a:gd name="connsiteX7" fmla="*/ 635430 w 2452116"/>
              <a:gd name="connsiteY7" fmla="*/ 991173 h 3618963"/>
              <a:gd name="connsiteX8" fmla="*/ 495226 w 2452116"/>
              <a:gd name="connsiteY8" fmla="*/ 30997 h 3618963"/>
              <a:gd name="connsiteX0" fmla="*/ 495226 w 2452116"/>
              <a:gd name="connsiteY0" fmla="*/ 30997 h 3618963"/>
              <a:gd name="connsiteX1" fmla="*/ 2452116 w 2452116"/>
              <a:gd name="connsiteY1" fmla="*/ 0 h 3618963"/>
              <a:gd name="connsiteX2" fmla="*/ 2452116 w 2452116"/>
              <a:gd name="connsiteY2" fmla="*/ 0 h 3618963"/>
              <a:gd name="connsiteX3" fmla="*/ 2452116 w 2452116"/>
              <a:gd name="connsiteY3" fmla="*/ 3208977 h 3618963"/>
              <a:gd name="connsiteX4" fmla="*/ 2042130 w 2452116"/>
              <a:gd name="connsiteY4" fmla="*/ 3618963 h 3618963"/>
              <a:gd name="connsiteX5" fmla="*/ 100739 w 2452116"/>
              <a:gd name="connsiteY5" fmla="*/ 3518225 h 3618963"/>
              <a:gd name="connsiteX6" fmla="*/ 0 w 2452116"/>
              <a:gd name="connsiteY6" fmla="*/ 3301247 h 3618963"/>
              <a:gd name="connsiteX7" fmla="*/ 635430 w 2452116"/>
              <a:gd name="connsiteY7" fmla="*/ 991173 h 3618963"/>
              <a:gd name="connsiteX8" fmla="*/ 495226 w 2452116"/>
              <a:gd name="connsiteY8" fmla="*/ 30997 h 3618963"/>
              <a:gd name="connsiteX0" fmla="*/ 495226 w 2452116"/>
              <a:gd name="connsiteY0" fmla="*/ 30997 h 3541471"/>
              <a:gd name="connsiteX1" fmla="*/ 2452116 w 2452116"/>
              <a:gd name="connsiteY1" fmla="*/ 0 h 3541471"/>
              <a:gd name="connsiteX2" fmla="*/ 2452116 w 2452116"/>
              <a:gd name="connsiteY2" fmla="*/ 0 h 3541471"/>
              <a:gd name="connsiteX3" fmla="*/ 2452116 w 2452116"/>
              <a:gd name="connsiteY3" fmla="*/ 3208977 h 3541471"/>
              <a:gd name="connsiteX4" fmla="*/ 2003384 w 2452116"/>
              <a:gd name="connsiteY4" fmla="*/ 3541471 h 3541471"/>
              <a:gd name="connsiteX5" fmla="*/ 100739 w 2452116"/>
              <a:gd name="connsiteY5" fmla="*/ 3518225 h 3541471"/>
              <a:gd name="connsiteX6" fmla="*/ 0 w 2452116"/>
              <a:gd name="connsiteY6" fmla="*/ 3301247 h 3541471"/>
              <a:gd name="connsiteX7" fmla="*/ 635430 w 2452116"/>
              <a:gd name="connsiteY7" fmla="*/ 991173 h 3541471"/>
              <a:gd name="connsiteX8" fmla="*/ 495226 w 2452116"/>
              <a:gd name="connsiteY8" fmla="*/ 30997 h 3541471"/>
              <a:gd name="connsiteX0" fmla="*/ 495226 w 2452116"/>
              <a:gd name="connsiteY0" fmla="*/ 30997 h 3544152"/>
              <a:gd name="connsiteX1" fmla="*/ 2452116 w 2452116"/>
              <a:gd name="connsiteY1" fmla="*/ 0 h 3544152"/>
              <a:gd name="connsiteX2" fmla="*/ 2452116 w 2452116"/>
              <a:gd name="connsiteY2" fmla="*/ 0 h 3544152"/>
              <a:gd name="connsiteX3" fmla="*/ 2452116 w 2452116"/>
              <a:gd name="connsiteY3" fmla="*/ 3208977 h 3544152"/>
              <a:gd name="connsiteX4" fmla="*/ 2003384 w 2452116"/>
              <a:gd name="connsiteY4" fmla="*/ 3541471 h 3544152"/>
              <a:gd name="connsiteX5" fmla="*/ 100739 w 2452116"/>
              <a:gd name="connsiteY5" fmla="*/ 3518225 h 3544152"/>
              <a:gd name="connsiteX6" fmla="*/ 0 w 2452116"/>
              <a:gd name="connsiteY6" fmla="*/ 3301247 h 3544152"/>
              <a:gd name="connsiteX7" fmla="*/ 635430 w 2452116"/>
              <a:gd name="connsiteY7" fmla="*/ 991173 h 3544152"/>
              <a:gd name="connsiteX8" fmla="*/ 495226 w 2452116"/>
              <a:gd name="connsiteY8" fmla="*/ 30997 h 3544152"/>
              <a:gd name="connsiteX0" fmla="*/ 495226 w 2452116"/>
              <a:gd name="connsiteY0" fmla="*/ 30997 h 3545509"/>
              <a:gd name="connsiteX1" fmla="*/ 2452116 w 2452116"/>
              <a:gd name="connsiteY1" fmla="*/ 0 h 3545509"/>
              <a:gd name="connsiteX2" fmla="*/ 2452116 w 2452116"/>
              <a:gd name="connsiteY2" fmla="*/ 0 h 3545509"/>
              <a:gd name="connsiteX3" fmla="*/ 2428868 w 2452116"/>
              <a:gd name="connsiteY3" fmla="*/ 3263221 h 3545509"/>
              <a:gd name="connsiteX4" fmla="*/ 2003384 w 2452116"/>
              <a:gd name="connsiteY4" fmla="*/ 3541471 h 3545509"/>
              <a:gd name="connsiteX5" fmla="*/ 100739 w 2452116"/>
              <a:gd name="connsiteY5" fmla="*/ 3518225 h 3545509"/>
              <a:gd name="connsiteX6" fmla="*/ 0 w 2452116"/>
              <a:gd name="connsiteY6" fmla="*/ 3301247 h 3545509"/>
              <a:gd name="connsiteX7" fmla="*/ 635430 w 2452116"/>
              <a:gd name="connsiteY7" fmla="*/ 991173 h 3545509"/>
              <a:gd name="connsiteX8" fmla="*/ 495226 w 2452116"/>
              <a:gd name="connsiteY8" fmla="*/ 30997 h 3545509"/>
              <a:gd name="connsiteX0" fmla="*/ 495226 w 2452116"/>
              <a:gd name="connsiteY0" fmla="*/ 30997 h 3545509"/>
              <a:gd name="connsiteX1" fmla="*/ 2452116 w 2452116"/>
              <a:gd name="connsiteY1" fmla="*/ 0 h 3545509"/>
              <a:gd name="connsiteX2" fmla="*/ 2428868 w 2452116"/>
              <a:gd name="connsiteY2" fmla="*/ 77492 h 3545509"/>
              <a:gd name="connsiteX3" fmla="*/ 2428868 w 2452116"/>
              <a:gd name="connsiteY3" fmla="*/ 3263221 h 3545509"/>
              <a:gd name="connsiteX4" fmla="*/ 2003384 w 2452116"/>
              <a:gd name="connsiteY4" fmla="*/ 3541471 h 3545509"/>
              <a:gd name="connsiteX5" fmla="*/ 100739 w 2452116"/>
              <a:gd name="connsiteY5" fmla="*/ 3518225 h 3545509"/>
              <a:gd name="connsiteX6" fmla="*/ 0 w 2452116"/>
              <a:gd name="connsiteY6" fmla="*/ 3301247 h 3545509"/>
              <a:gd name="connsiteX7" fmla="*/ 635430 w 2452116"/>
              <a:gd name="connsiteY7" fmla="*/ 991173 h 3545509"/>
              <a:gd name="connsiteX8" fmla="*/ 495226 w 2452116"/>
              <a:gd name="connsiteY8" fmla="*/ 30997 h 3545509"/>
              <a:gd name="connsiteX0" fmla="*/ 495226 w 2428868"/>
              <a:gd name="connsiteY0" fmla="*/ 30997 h 3545509"/>
              <a:gd name="connsiteX1" fmla="*/ 2196394 w 2428868"/>
              <a:gd name="connsiteY1" fmla="*/ 0 h 3545509"/>
              <a:gd name="connsiteX2" fmla="*/ 2428868 w 2428868"/>
              <a:gd name="connsiteY2" fmla="*/ 77492 h 3545509"/>
              <a:gd name="connsiteX3" fmla="*/ 2428868 w 2428868"/>
              <a:gd name="connsiteY3" fmla="*/ 3263221 h 3545509"/>
              <a:gd name="connsiteX4" fmla="*/ 2003384 w 2428868"/>
              <a:gd name="connsiteY4" fmla="*/ 3541471 h 3545509"/>
              <a:gd name="connsiteX5" fmla="*/ 100739 w 2428868"/>
              <a:gd name="connsiteY5" fmla="*/ 3518225 h 3545509"/>
              <a:gd name="connsiteX6" fmla="*/ 0 w 2428868"/>
              <a:gd name="connsiteY6" fmla="*/ 3301247 h 3545509"/>
              <a:gd name="connsiteX7" fmla="*/ 635430 w 2428868"/>
              <a:gd name="connsiteY7" fmla="*/ 991173 h 3545509"/>
              <a:gd name="connsiteX8" fmla="*/ 495226 w 2428868"/>
              <a:gd name="connsiteY8" fmla="*/ 30997 h 3545509"/>
              <a:gd name="connsiteX0" fmla="*/ 495226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35430 w 2436617"/>
              <a:gd name="connsiteY7" fmla="*/ 991173 h 3545509"/>
              <a:gd name="connsiteX8" fmla="*/ 495226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35430 w 2436617"/>
              <a:gd name="connsiteY7" fmla="*/ 991173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74176 w 2436617"/>
              <a:gd name="connsiteY7" fmla="*/ 1115159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50928 w 2436617"/>
              <a:gd name="connsiteY7" fmla="*/ 1130657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50928 w 2436617"/>
              <a:gd name="connsiteY7" fmla="*/ 1138406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50928 w 2436617"/>
              <a:gd name="connsiteY7" fmla="*/ 1138406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19931 w 2436617"/>
              <a:gd name="connsiteY7" fmla="*/ 1153905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19931 w 2436617"/>
              <a:gd name="connsiteY7" fmla="*/ 1153905 h 3545509"/>
              <a:gd name="connsiteX8" fmla="*/ 1099660 w 2436617"/>
              <a:gd name="connsiteY8" fmla="*/ 30997 h 3545509"/>
              <a:gd name="connsiteX0" fmla="*/ 1099660 w 2436617"/>
              <a:gd name="connsiteY0" fmla="*/ 30997 h 3545509"/>
              <a:gd name="connsiteX1" fmla="*/ 2196394 w 2436617"/>
              <a:gd name="connsiteY1" fmla="*/ 0 h 3545509"/>
              <a:gd name="connsiteX2" fmla="*/ 2436617 w 2436617"/>
              <a:gd name="connsiteY2" fmla="*/ 185980 h 3545509"/>
              <a:gd name="connsiteX3" fmla="*/ 2428868 w 2436617"/>
              <a:gd name="connsiteY3" fmla="*/ 3263221 h 3545509"/>
              <a:gd name="connsiteX4" fmla="*/ 2003384 w 2436617"/>
              <a:gd name="connsiteY4" fmla="*/ 3541471 h 3545509"/>
              <a:gd name="connsiteX5" fmla="*/ 100739 w 2436617"/>
              <a:gd name="connsiteY5" fmla="*/ 3518225 h 3545509"/>
              <a:gd name="connsiteX6" fmla="*/ 0 w 2436617"/>
              <a:gd name="connsiteY6" fmla="*/ 3301247 h 3545509"/>
              <a:gd name="connsiteX7" fmla="*/ 619931 w 2436617"/>
              <a:gd name="connsiteY7" fmla="*/ 1153905 h 3545509"/>
              <a:gd name="connsiteX8" fmla="*/ 1099660 w 2436617"/>
              <a:gd name="connsiteY8" fmla="*/ 30997 h 3545509"/>
              <a:gd name="connsiteX0" fmla="*/ 1099660 w 2431075"/>
              <a:gd name="connsiteY0" fmla="*/ 30997 h 3545509"/>
              <a:gd name="connsiteX1" fmla="*/ 2196394 w 2431075"/>
              <a:gd name="connsiteY1" fmla="*/ 0 h 3545509"/>
              <a:gd name="connsiteX2" fmla="*/ 2431075 w 2431075"/>
              <a:gd name="connsiteY2" fmla="*/ 235857 h 3545509"/>
              <a:gd name="connsiteX3" fmla="*/ 2428868 w 2431075"/>
              <a:gd name="connsiteY3" fmla="*/ 3263221 h 3545509"/>
              <a:gd name="connsiteX4" fmla="*/ 2003384 w 2431075"/>
              <a:gd name="connsiteY4" fmla="*/ 3541471 h 3545509"/>
              <a:gd name="connsiteX5" fmla="*/ 100739 w 2431075"/>
              <a:gd name="connsiteY5" fmla="*/ 3518225 h 3545509"/>
              <a:gd name="connsiteX6" fmla="*/ 0 w 2431075"/>
              <a:gd name="connsiteY6" fmla="*/ 3301247 h 3545509"/>
              <a:gd name="connsiteX7" fmla="*/ 619931 w 2431075"/>
              <a:gd name="connsiteY7" fmla="*/ 1153905 h 3545509"/>
              <a:gd name="connsiteX8" fmla="*/ 1099660 w 2431075"/>
              <a:gd name="connsiteY8" fmla="*/ 30997 h 3545509"/>
              <a:gd name="connsiteX0" fmla="*/ 1099660 w 2431075"/>
              <a:gd name="connsiteY0" fmla="*/ 30997 h 3545509"/>
              <a:gd name="connsiteX1" fmla="*/ 2196394 w 2431075"/>
              <a:gd name="connsiteY1" fmla="*/ 0 h 3545509"/>
              <a:gd name="connsiteX2" fmla="*/ 2431075 w 2431075"/>
              <a:gd name="connsiteY2" fmla="*/ 235857 h 3545509"/>
              <a:gd name="connsiteX3" fmla="*/ 2428868 w 2431075"/>
              <a:gd name="connsiteY3" fmla="*/ 3263221 h 3545509"/>
              <a:gd name="connsiteX4" fmla="*/ 2003384 w 2431075"/>
              <a:gd name="connsiteY4" fmla="*/ 3541471 h 3545509"/>
              <a:gd name="connsiteX5" fmla="*/ 100739 w 2431075"/>
              <a:gd name="connsiteY5" fmla="*/ 3518225 h 3545509"/>
              <a:gd name="connsiteX6" fmla="*/ 0 w 2431075"/>
              <a:gd name="connsiteY6" fmla="*/ 3301247 h 3545509"/>
              <a:gd name="connsiteX7" fmla="*/ 619931 w 2431075"/>
              <a:gd name="connsiteY7" fmla="*/ 1153905 h 3545509"/>
              <a:gd name="connsiteX8" fmla="*/ 1099660 w 2431075"/>
              <a:gd name="connsiteY8" fmla="*/ 30997 h 3545509"/>
              <a:gd name="connsiteX0" fmla="*/ 1099660 w 2431075"/>
              <a:gd name="connsiteY0" fmla="*/ 30997 h 3545509"/>
              <a:gd name="connsiteX1" fmla="*/ 2196394 w 2431075"/>
              <a:gd name="connsiteY1" fmla="*/ 0 h 3545509"/>
              <a:gd name="connsiteX2" fmla="*/ 2431075 w 2431075"/>
              <a:gd name="connsiteY2" fmla="*/ 235857 h 3545509"/>
              <a:gd name="connsiteX3" fmla="*/ 2428868 w 2431075"/>
              <a:gd name="connsiteY3" fmla="*/ 3263221 h 3545509"/>
              <a:gd name="connsiteX4" fmla="*/ 2003384 w 2431075"/>
              <a:gd name="connsiteY4" fmla="*/ 3541471 h 3545509"/>
              <a:gd name="connsiteX5" fmla="*/ 100739 w 2431075"/>
              <a:gd name="connsiteY5" fmla="*/ 3518225 h 3545509"/>
              <a:gd name="connsiteX6" fmla="*/ 0 w 2431075"/>
              <a:gd name="connsiteY6" fmla="*/ 3301247 h 3545509"/>
              <a:gd name="connsiteX7" fmla="*/ 619931 w 2431075"/>
              <a:gd name="connsiteY7" fmla="*/ 1153905 h 3545509"/>
              <a:gd name="connsiteX8" fmla="*/ 1099660 w 2431075"/>
              <a:gd name="connsiteY8" fmla="*/ 30997 h 3545509"/>
              <a:gd name="connsiteX0" fmla="*/ 1099660 w 2431075"/>
              <a:gd name="connsiteY0" fmla="*/ 30997 h 3545509"/>
              <a:gd name="connsiteX1" fmla="*/ 2196394 w 2431075"/>
              <a:gd name="connsiteY1" fmla="*/ 0 h 3545509"/>
              <a:gd name="connsiteX2" fmla="*/ 2431075 w 2431075"/>
              <a:gd name="connsiteY2" fmla="*/ 235857 h 3545509"/>
              <a:gd name="connsiteX3" fmla="*/ 2428868 w 2431075"/>
              <a:gd name="connsiteY3" fmla="*/ 3263221 h 3545509"/>
              <a:gd name="connsiteX4" fmla="*/ 2003384 w 2431075"/>
              <a:gd name="connsiteY4" fmla="*/ 3541471 h 3545509"/>
              <a:gd name="connsiteX5" fmla="*/ 100739 w 2431075"/>
              <a:gd name="connsiteY5" fmla="*/ 3518225 h 3545509"/>
              <a:gd name="connsiteX6" fmla="*/ 0 w 2431075"/>
              <a:gd name="connsiteY6" fmla="*/ 3301247 h 3545509"/>
              <a:gd name="connsiteX7" fmla="*/ 619931 w 2431075"/>
              <a:gd name="connsiteY7" fmla="*/ 1153905 h 3545509"/>
              <a:gd name="connsiteX8" fmla="*/ 1099660 w 2431075"/>
              <a:gd name="connsiteY8" fmla="*/ 30997 h 3545509"/>
              <a:gd name="connsiteX0" fmla="*/ 1099660 w 2431075"/>
              <a:gd name="connsiteY0" fmla="*/ 30997 h 3545509"/>
              <a:gd name="connsiteX1" fmla="*/ 2196394 w 2431075"/>
              <a:gd name="connsiteY1" fmla="*/ 0 h 3545509"/>
              <a:gd name="connsiteX2" fmla="*/ 2431075 w 2431075"/>
              <a:gd name="connsiteY2" fmla="*/ 235857 h 3545509"/>
              <a:gd name="connsiteX3" fmla="*/ 2428868 w 2431075"/>
              <a:gd name="connsiteY3" fmla="*/ 3263221 h 3545509"/>
              <a:gd name="connsiteX4" fmla="*/ 2003384 w 2431075"/>
              <a:gd name="connsiteY4" fmla="*/ 3541471 h 3545509"/>
              <a:gd name="connsiteX5" fmla="*/ 108904 w 2431075"/>
              <a:gd name="connsiteY5" fmla="*/ 3518225 h 3545509"/>
              <a:gd name="connsiteX6" fmla="*/ 0 w 2431075"/>
              <a:gd name="connsiteY6" fmla="*/ 3301247 h 3545509"/>
              <a:gd name="connsiteX7" fmla="*/ 619931 w 2431075"/>
              <a:gd name="connsiteY7" fmla="*/ 1153905 h 3545509"/>
              <a:gd name="connsiteX8" fmla="*/ 1099660 w 2431075"/>
              <a:gd name="connsiteY8" fmla="*/ 30997 h 3545509"/>
              <a:gd name="connsiteX0" fmla="*/ 1091496 w 2422911"/>
              <a:gd name="connsiteY0" fmla="*/ 30997 h 3545509"/>
              <a:gd name="connsiteX1" fmla="*/ 2188230 w 2422911"/>
              <a:gd name="connsiteY1" fmla="*/ 0 h 3545509"/>
              <a:gd name="connsiteX2" fmla="*/ 2422911 w 2422911"/>
              <a:gd name="connsiteY2" fmla="*/ 235857 h 3545509"/>
              <a:gd name="connsiteX3" fmla="*/ 2420704 w 2422911"/>
              <a:gd name="connsiteY3" fmla="*/ 3263221 h 3545509"/>
              <a:gd name="connsiteX4" fmla="*/ 1995220 w 2422911"/>
              <a:gd name="connsiteY4" fmla="*/ 3541471 h 3545509"/>
              <a:gd name="connsiteX5" fmla="*/ 100740 w 2422911"/>
              <a:gd name="connsiteY5" fmla="*/ 3518225 h 3545509"/>
              <a:gd name="connsiteX6" fmla="*/ 0 w 2422911"/>
              <a:gd name="connsiteY6" fmla="*/ 3329822 h 3545509"/>
              <a:gd name="connsiteX7" fmla="*/ 611767 w 2422911"/>
              <a:gd name="connsiteY7" fmla="*/ 1153905 h 3545509"/>
              <a:gd name="connsiteX8" fmla="*/ 1091496 w 2422911"/>
              <a:gd name="connsiteY8" fmla="*/ 30997 h 3545509"/>
              <a:gd name="connsiteX0" fmla="*/ 1107464 w 2438879"/>
              <a:gd name="connsiteY0" fmla="*/ 30997 h 3545509"/>
              <a:gd name="connsiteX1" fmla="*/ 2204198 w 2438879"/>
              <a:gd name="connsiteY1" fmla="*/ 0 h 3545509"/>
              <a:gd name="connsiteX2" fmla="*/ 2438879 w 2438879"/>
              <a:gd name="connsiteY2" fmla="*/ 235857 h 3545509"/>
              <a:gd name="connsiteX3" fmla="*/ 2436672 w 2438879"/>
              <a:gd name="connsiteY3" fmla="*/ 3263221 h 3545509"/>
              <a:gd name="connsiteX4" fmla="*/ 2011188 w 2438879"/>
              <a:gd name="connsiteY4" fmla="*/ 3541471 h 3545509"/>
              <a:gd name="connsiteX5" fmla="*/ 116708 w 2438879"/>
              <a:gd name="connsiteY5" fmla="*/ 3518225 h 3545509"/>
              <a:gd name="connsiteX6" fmla="*/ 15968 w 2438879"/>
              <a:gd name="connsiteY6" fmla="*/ 3329822 h 3545509"/>
              <a:gd name="connsiteX7" fmla="*/ 627735 w 2438879"/>
              <a:gd name="connsiteY7" fmla="*/ 1153905 h 3545509"/>
              <a:gd name="connsiteX8" fmla="*/ 1107464 w 2438879"/>
              <a:gd name="connsiteY8" fmla="*/ 30997 h 3545509"/>
              <a:gd name="connsiteX0" fmla="*/ 1105736 w 2437151"/>
              <a:gd name="connsiteY0" fmla="*/ 30997 h 3545509"/>
              <a:gd name="connsiteX1" fmla="*/ 2202470 w 2437151"/>
              <a:gd name="connsiteY1" fmla="*/ 0 h 3545509"/>
              <a:gd name="connsiteX2" fmla="*/ 2437151 w 2437151"/>
              <a:gd name="connsiteY2" fmla="*/ 235857 h 3545509"/>
              <a:gd name="connsiteX3" fmla="*/ 2434944 w 2437151"/>
              <a:gd name="connsiteY3" fmla="*/ 3263221 h 3545509"/>
              <a:gd name="connsiteX4" fmla="*/ 2009460 w 2437151"/>
              <a:gd name="connsiteY4" fmla="*/ 3541471 h 3545509"/>
              <a:gd name="connsiteX5" fmla="*/ 131308 w 2437151"/>
              <a:gd name="connsiteY5" fmla="*/ 3522307 h 3545509"/>
              <a:gd name="connsiteX6" fmla="*/ 14240 w 2437151"/>
              <a:gd name="connsiteY6" fmla="*/ 3329822 h 3545509"/>
              <a:gd name="connsiteX7" fmla="*/ 626007 w 2437151"/>
              <a:gd name="connsiteY7" fmla="*/ 1153905 h 3545509"/>
              <a:gd name="connsiteX8" fmla="*/ 1105736 w 2437151"/>
              <a:gd name="connsiteY8" fmla="*/ 30997 h 3545509"/>
              <a:gd name="connsiteX0" fmla="*/ 1108686 w 2440101"/>
              <a:gd name="connsiteY0" fmla="*/ 30997 h 3545509"/>
              <a:gd name="connsiteX1" fmla="*/ 2205420 w 2440101"/>
              <a:gd name="connsiteY1" fmla="*/ 0 h 3545509"/>
              <a:gd name="connsiteX2" fmla="*/ 2440101 w 2440101"/>
              <a:gd name="connsiteY2" fmla="*/ 235857 h 3545509"/>
              <a:gd name="connsiteX3" fmla="*/ 2437894 w 2440101"/>
              <a:gd name="connsiteY3" fmla="*/ 3263221 h 3545509"/>
              <a:gd name="connsiteX4" fmla="*/ 2012410 w 2440101"/>
              <a:gd name="connsiteY4" fmla="*/ 3541471 h 3545509"/>
              <a:gd name="connsiteX5" fmla="*/ 134258 w 2440101"/>
              <a:gd name="connsiteY5" fmla="*/ 3522307 h 3545509"/>
              <a:gd name="connsiteX6" fmla="*/ 17190 w 2440101"/>
              <a:gd name="connsiteY6" fmla="*/ 3329822 h 3545509"/>
              <a:gd name="connsiteX7" fmla="*/ 628957 w 2440101"/>
              <a:gd name="connsiteY7" fmla="*/ 1153905 h 3545509"/>
              <a:gd name="connsiteX8" fmla="*/ 1108686 w 2440101"/>
              <a:gd name="connsiteY8" fmla="*/ 30997 h 3545509"/>
              <a:gd name="connsiteX0" fmla="*/ 1105544 w 2436959"/>
              <a:gd name="connsiteY0" fmla="*/ 30997 h 3545509"/>
              <a:gd name="connsiteX1" fmla="*/ 2202278 w 2436959"/>
              <a:gd name="connsiteY1" fmla="*/ 0 h 3545509"/>
              <a:gd name="connsiteX2" fmla="*/ 2436959 w 2436959"/>
              <a:gd name="connsiteY2" fmla="*/ 235857 h 3545509"/>
              <a:gd name="connsiteX3" fmla="*/ 2434752 w 2436959"/>
              <a:gd name="connsiteY3" fmla="*/ 3263221 h 3545509"/>
              <a:gd name="connsiteX4" fmla="*/ 2009268 w 2436959"/>
              <a:gd name="connsiteY4" fmla="*/ 3541471 h 3545509"/>
              <a:gd name="connsiteX5" fmla="*/ 159691 w 2436959"/>
              <a:gd name="connsiteY5" fmla="*/ 3514142 h 3545509"/>
              <a:gd name="connsiteX6" fmla="*/ 14048 w 2436959"/>
              <a:gd name="connsiteY6" fmla="*/ 3329822 h 3545509"/>
              <a:gd name="connsiteX7" fmla="*/ 625815 w 2436959"/>
              <a:gd name="connsiteY7" fmla="*/ 1153905 h 3545509"/>
              <a:gd name="connsiteX8" fmla="*/ 1105544 w 2436959"/>
              <a:gd name="connsiteY8" fmla="*/ 30997 h 3545509"/>
              <a:gd name="connsiteX0" fmla="*/ 1098164 w 2429579"/>
              <a:gd name="connsiteY0" fmla="*/ 30997 h 3545509"/>
              <a:gd name="connsiteX1" fmla="*/ 2194898 w 2429579"/>
              <a:gd name="connsiteY1" fmla="*/ 0 h 3545509"/>
              <a:gd name="connsiteX2" fmla="*/ 2429579 w 2429579"/>
              <a:gd name="connsiteY2" fmla="*/ 235857 h 3545509"/>
              <a:gd name="connsiteX3" fmla="*/ 2427372 w 2429579"/>
              <a:gd name="connsiteY3" fmla="*/ 3263221 h 3545509"/>
              <a:gd name="connsiteX4" fmla="*/ 2001888 w 2429579"/>
              <a:gd name="connsiteY4" fmla="*/ 3541471 h 3545509"/>
              <a:gd name="connsiteX5" fmla="*/ 152311 w 2429579"/>
              <a:gd name="connsiteY5" fmla="*/ 3514142 h 3545509"/>
              <a:gd name="connsiteX6" fmla="*/ 14832 w 2429579"/>
              <a:gd name="connsiteY6" fmla="*/ 3297165 h 3545509"/>
              <a:gd name="connsiteX7" fmla="*/ 618435 w 2429579"/>
              <a:gd name="connsiteY7" fmla="*/ 1153905 h 3545509"/>
              <a:gd name="connsiteX8" fmla="*/ 1098164 w 2429579"/>
              <a:gd name="connsiteY8" fmla="*/ 30997 h 3545509"/>
              <a:gd name="connsiteX0" fmla="*/ 1083332 w 2414747"/>
              <a:gd name="connsiteY0" fmla="*/ 30997 h 3545509"/>
              <a:gd name="connsiteX1" fmla="*/ 2180066 w 2414747"/>
              <a:gd name="connsiteY1" fmla="*/ 0 h 3545509"/>
              <a:gd name="connsiteX2" fmla="*/ 2414747 w 2414747"/>
              <a:gd name="connsiteY2" fmla="*/ 235857 h 3545509"/>
              <a:gd name="connsiteX3" fmla="*/ 2412540 w 2414747"/>
              <a:gd name="connsiteY3" fmla="*/ 3263221 h 3545509"/>
              <a:gd name="connsiteX4" fmla="*/ 1987056 w 2414747"/>
              <a:gd name="connsiteY4" fmla="*/ 3541471 h 3545509"/>
              <a:gd name="connsiteX5" fmla="*/ 137479 w 2414747"/>
              <a:gd name="connsiteY5" fmla="*/ 3514142 h 3545509"/>
              <a:gd name="connsiteX6" fmla="*/ 0 w 2414747"/>
              <a:gd name="connsiteY6" fmla="*/ 3297165 h 3545509"/>
              <a:gd name="connsiteX7" fmla="*/ 603603 w 2414747"/>
              <a:gd name="connsiteY7" fmla="*/ 1153905 h 3545509"/>
              <a:gd name="connsiteX8" fmla="*/ 1083332 w 2414747"/>
              <a:gd name="connsiteY8" fmla="*/ 30997 h 3545509"/>
              <a:gd name="connsiteX0" fmla="*/ 1083332 w 2414747"/>
              <a:gd name="connsiteY0" fmla="*/ 30997 h 3541580"/>
              <a:gd name="connsiteX1" fmla="*/ 2180066 w 2414747"/>
              <a:gd name="connsiteY1" fmla="*/ 0 h 3541580"/>
              <a:gd name="connsiteX2" fmla="*/ 2414747 w 2414747"/>
              <a:gd name="connsiteY2" fmla="*/ 235857 h 3541580"/>
              <a:gd name="connsiteX3" fmla="*/ 2412540 w 2414747"/>
              <a:gd name="connsiteY3" fmla="*/ 3263221 h 3541580"/>
              <a:gd name="connsiteX4" fmla="*/ 2036041 w 2414747"/>
              <a:gd name="connsiteY4" fmla="*/ 3537388 h 3541580"/>
              <a:gd name="connsiteX5" fmla="*/ 137479 w 2414747"/>
              <a:gd name="connsiteY5" fmla="*/ 3514142 h 3541580"/>
              <a:gd name="connsiteX6" fmla="*/ 0 w 2414747"/>
              <a:gd name="connsiteY6" fmla="*/ 3297165 h 3541580"/>
              <a:gd name="connsiteX7" fmla="*/ 603603 w 2414747"/>
              <a:gd name="connsiteY7" fmla="*/ 1153905 h 3541580"/>
              <a:gd name="connsiteX8" fmla="*/ 1083332 w 2414747"/>
              <a:gd name="connsiteY8" fmla="*/ 30997 h 3541580"/>
              <a:gd name="connsiteX0" fmla="*/ 1083332 w 2414747"/>
              <a:gd name="connsiteY0" fmla="*/ 30997 h 3537388"/>
              <a:gd name="connsiteX1" fmla="*/ 2180066 w 2414747"/>
              <a:gd name="connsiteY1" fmla="*/ 0 h 3537388"/>
              <a:gd name="connsiteX2" fmla="*/ 2414747 w 2414747"/>
              <a:gd name="connsiteY2" fmla="*/ 235857 h 3537388"/>
              <a:gd name="connsiteX3" fmla="*/ 2412540 w 2414747"/>
              <a:gd name="connsiteY3" fmla="*/ 3263221 h 3537388"/>
              <a:gd name="connsiteX4" fmla="*/ 2036041 w 2414747"/>
              <a:gd name="connsiteY4" fmla="*/ 3537388 h 3537388"/>
              <a:gd name="connsiteX5" fmla="*/ 137479 w 2414747"/>
              <a:gd name="connsiteY5" fmla="*/ 3514142 h 3537388"/>
              <a:gd name="connsiteX6" fmla="*/ 0 w 2414747"/>
              <a:gd name="connsiteY6" fmla="*/ 3297165 h 3537388"/>
              <a:gd name="connsiteX7" fmla="*/ 603603 w 2414747"/>
              <a:gd name="connsiteY7" fmla="*/ 1153905 h 3537388"/>
              <a:gd name="connsiteX8" fmla="*/ 1083332 w 2414747"/>
              <a:gd name="connsiteY8" fmla="*/ 30997 h 3537388"/>
              <a:gd name="connsiteX0" fmla="*/ 1083332 w 2414747"/>
              <a:gd name="connsiteY0" fmla="*/ 30997 h 3537388"/>
              <a:gd name="connsiteX1" fmla="*/ 2180066 w 2414747"/>
              <a:gd name="connsiteY1" fmla="*/ 0 h 3537388"/>
              <a:gd name="connsiteX2" fmla="*/ 2414747 w 2414747"/>
              <a:gd name="connsiteY2" fmla="*/ 235857 h 3537388"/>
              <a:gd name="connsiteX3" fmla="*/ 2412540 w 2414747"/>
              <a:gd name="connsiteY3" fmla="*/ 3263221 h 3537388"/>
              <a:gd name="connsiteX4" fmla="*/ 2036041 w 2414747"/>
              <a:gd name="connsiteY4" fmla="*/ 3537388 h 3537388"/>
              <a:gd name="connsiteX5" fmla="*/ 137479 w 2414747"/>
              <a:gd name="connsiteY5" fmla="*/ 3514142 h 3537388"/>
              <a:gd name="connsiteX6" fmla="*/ 0 w 2414747"/>
              <a:gd name="connsiteY6" fmla="*/ 3297165 h 3537388"/>
              <a:gd name="connsiteX7" fmla="*/ 603603 w 2414747"/>
              <a:gd name="connsiteY7" fmla="*/ 1153905 h 3537388"/>
              <a:gd name="connsiteX8" fmla="*/ 1083332 w 2414747"/>
              <a:gd name="connsiteY8" fmla="*/ 30997 h 3537388"/>
              <a:gd name="connsiteX0" fmla="*/ 1083332 w 2414747"/>
              <a:gd name="connsiteY0" fmla="*/ 23249 h 3529640"/>
              <a:gd name="connsiteX1" fmla="*/ 2156512 w 2414747"/>
              <a:gd name="connsiteY1" fmla="*/ 0 h 3529640"/>
              <a:gd name="connsiteX2" fmla="*/ 2414747 w 2414747"/>
              <a:gd name="connsiteY2" fmla="*/ 228109 h 3529640"/>
              <a:gd name="connsiteX3" fmla="*/ 2412540 w 2414747"/>
              <a:gd name="connsiteY3" fmla="*/ 3255473 h 3529640"/>
              <a:gd name="connsiteX4" fmla="*/ 2036041 w 2414747"/>
              <a:gd name="connsiteY4" fmla="*/ 3529640 h 3529640"/>
              <a:gd name="connsiteX5" fmla="*/ 137479 w 2414747"/>
              <a:gd name="connsiteY5" fmla="*/ 3506394 h 3529640"/>
              <a:gd name="connsiteX6" fmla="*/ 0 w 2414747"/>
              <a:gd name="connsiteY6" fmla="*/ 3289417 h 3529640"/>
              <a:gd name="connsiteX7" fmla="*/ 603603 w 2414747"/>
              <a:gd name="connsiteY7" fmla="*/ 1146157 h 3529640"/>
              <a:gd name="connsiteX8" fmla="*/ 1083332 w 2414747"/>
              <a:gd name="connsiteY8" fmla="*/ 23249 h 3529640"/>
              <a:gd name="connsiteX0" fmla="*/ 1083332 w 2414747"/>
              <a:gd name="connsiteY0" fmla="*/ 23249 h 3529640"/>
              <a:gd name="connsiteX1" fmla="*/ 2156512 w 2414747"/>
              <a:gd name="connsiteY1" fmla="*/ 0 h 3529640"/>
              <a:gd name="connsiteX2" fmla="*/ 2414747 w 2414747"/>
              <a:gd name="connsiteY2" fmla="*/ 228109 h 3529640"/>
              <a:gd name="connsiteX3" fmla="*/ 2412540 w 2414747"/>
              <a:gd name="connsiteY3" fmla="*/ 3255473 h 3529640"/>
              <a:gd name="connsiteX4" fmla="*/ 2036041 w 2414747"/>
              <a:gd name="connsiteY4" fmla="*/ 3529640 h 3529640"/>
              <a:gd name="connsiteX5" fmla="*/ 137479 w 2414747"/>
              <a:gd name="connsiteY5" fmla="*/ 3506394 h 3529640"/>
              <a:gd name="connsiteX6" fmla="*/ 0 w 2414747"/>
              <a:gd name="connsiteY6" fmla="*/ 3289417 h 3529640"/>
              <a:gd name="connsiteX7" fmla="*/ 603603 w 2414747"/>
              <a:gd name="connsiteY7" fmla="*/ 1146157 h 3529640"/>
              <a:gd name="connsiteX8" fmla="*/ 1083332 w 2414747"/>
              <a:gd name="connsiteY8" fmla="*/ 23249 h 3529640"/>
              <a:gd name="connsiteX0" fmla="*/ 1103215 w 2434630"/>
              <a:gd name="connsiteY0" fmla="*/ 23249 h 3529640"/>
              <a:gd name="connsiteX1" fmla="*/ 2176395 w 2434630"/>
              <a:gd name="connsiteY1" fmla="*/ 0 h 3529640"/>
              <a:gd name="connsiteX2" fmla="*/ 2434630 w 2434630"/>
              <a:gd name="connsiteY2" fmla="*/ 228109 h 3529640"/>
              <a:gd name="connsiteX3" fmla="*/ 2432423 w 2434630"/>
              <a:gd name="connsiteY3" fmla="*/ 3255473 h 3529640"/>
              <a:gd name="connsiteX4" fmla="*/ 2055924 w 2434630"/>
              <a:gd name="connsiteY4" fmla="*/ 3529640 h 3529640"/>
              <a:gd name="connsiteX5" fmla="*/ 157362 w 2434630"/>
              <a:gd name="connsiteY5" fmla="*/ 3506394 h 3529640"/>
              <a:gd name="connsiteX6" fmla="*/ 0 w 2434630"/>
              <a:gd name="connsiteY6" fmla="*/ 3289417 h 3529640"/>
              <a:gd name="connsiteX7" fmla="*/ 623486 w 2434630"/>
              <a:gd name="connsiteY7" fmla="*/ 1146157 h 3529640"/>
              <a:gd name="connsiteX8" fmla="*/ 1103215 w 2434630"/>
              <a:gd name="connsiteY8" fmla="*/ 23249 h 3529640"/>
              <a:gd name="connsiteX0" fmla="*/ 1103215 w 2434630"/>
              <a:gd name="connsiteY0" fmla="*/ 23249 h 3542365"/>
              <a:gd name="connsiteX1" fmla="*/ 2176395 w 2434630"/>
              <a:gd name="connsiteY1" fmla="*/ 0 h 3542365"/>
              <a:gd name="connsiteX2" fmla="*/ 2434630 w 2434630"/>
              <a:gd name="connsiteY2" fmla="*/ 228109 h 3542365"/>
              <a:gd name="connsiteX3" fmla="*/ 2432423 w 2434630"/>
              <a:gd name="connsiteY3" fmla="*/ 3255473 h 3542365"/>
              <a:gd name="connsiteX4" fmla="*/ 2055924 w 2434630"/>
              <a:gd name="connsiteY4" fmla="*/ 3529640 h 3542365"/>
              <a:gd name="connsiteX5" fmla="*/ 140793 w 2434630"/>
              <a:gd name="connsiteY5" fmla="*/ 3542365 h 3542365"/>
              <a:gd name="connsiteX6" fmla="*/ 0 w 2434630"/>
              <a:gd name="connsiteY6" fmla="*/ 3289417 h 3542365"/>
              <a:gd name="connsiteX7" fmla="*/ 623486 w 2434630"/>
              <a:gd name="connsiteY7" fmla="*/ 1146157 h 3542365"/>
              <a:gd name="connsiteX8" fmla="*/ 1103215 w 2434630"/>
              <a:gd name="connsiteY8" fmla="*/ 23249 h 3542365"/>
              <a:gd name="connsiteX0" fmla="*/ 1103215 w 2434630"/>
              <a:gd name="connsiteY0" fmla="*/ 23249 h 3532555"/>
              <a:gd name="connsiteX1" fmla="*/ 2176395 w 2434630"/>
              <a:gd name="connsiteY1" fmla="*/ 0 h 3532555"/>
              <a:gd name="connsiteX2" fmla="*/ 2434630 w 2434630"/>
              <a:gd name="connsiteY2" fmla="*/ 228109 h 3532555"/>
              <a:gd name="connsiteX3" fmla="*/ 2432423 w 2434630"/>
              <a:gd name="connsiteY3" fmla="*/ 3255473 h 3532555"/>
              <a:gd name="connsiteX4" fmla="*/ 2055924 w 2434630"/>
              <a:gd name="connsiteY4" fmla="*/ 3529640 h 3532555"/>
              <a:gd name="connsiteX5" fmla="*/ 134166 w 2434630"/>
              <a:gd name="connsiteY5" fmla="*/ 3532555 h 3532555"/>
              <a:gd name="connsiteX6" fmla="*/ 0 w 2434630"/>
              <a:gd name="connsiteY6" fmla="*/ 3289417 h 3532555"/>
              <a:gd name="connsiteX7" fmla="*/ 623486 w 2434630"/>
              <a:gd name="connsiteY7" fmla="*/ 1146157 h 3532555"/>
              <a:gd name="connsiteX8" fmla="*/ 1103215 w 2434630"/>
              <a:gd name="connsiteY8" fmla="*/ 23249 h 3532555"/>
              <a:gd name="connsiteX0" fmla="*/ 1103215 w 2434630"/>
              <a:gd name="connsiteY0" fmla="*/ 23249 h 3532555"/>
              <a:gd name="connsiteX1" fmla="*/ 2176395 w 2434630"/>
              <a:gd name="connsiteY1" fmla="*/ 0 h 3532555"/>
              <a:gd name="connsiteX2" fmla="*/ 2434630 w 2434630"/>
              <a:gd name="connsiteY2" fmla="*/ 228109 h 3532555"/>
              <a:gd name="connsiteX3" fmla="*/ 2432423 w 2434630"/>
              <a:gd name="connsiteY3" fmla="*/ 3255473 h 3532555"/>
              <a:gd name="connsiteX4" fmla="*/ 2055924 w 2434630"/>
              <a:gd name="connsiteY4" fmla="*/ 3529640 h 3532555"/>
              <a:gd name="connsiteX5" fmla="*/ 134166 w 2434630"/>
              <a:gd name="connsiteY5" fmla="*/ 3532555 h 3532555"/>
              <a:gd name="connsiteX6" fmla="*/ 0 w 2434630"/>
              <a:gd name="connsiteY6" fmla="*/ 3289417 h 3532555"/>
              <a:gd name="connsiteX7" fmla="*/ 623486 w 2434630"/>
              <a:gd name="connsiteY7" fmla="*/ 1146157 h 3532555"/>
              <a:gd name="connsiteX8" fmla="*/ 1103215 w 2434630"/>
              <a:gd name="connsiteY8" fmla="*/ 23249 h 3532555"/>
              <a:gd name="connsiteX0" fmla="*/ 1104702 w 2436117"/>
              <a:gd name="connsiteY0" fmla="*/ 23249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624973 w 2436117"/>
              <a:gd name="connsiteY7" fmla="*/ 1146157 h 3532555"/>
              <a:gd name="connsiteX8" fmla="*/ 1104702 w 2436117"/>
              <a:gd name="connsiteY8" fmla="*/ 23249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624973 w 2436117"/>
              <a:gd name="connsiteY7" fmla="*/ 1146157 h 3532555"/>
              <a:gd name="connsiteX8" fmla="*/ 1113207 w 2436117"/>
              <a:gd name="connsiteY8"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624973 w 2436117"/>
              <a:gd name="connsiteY7" fmla="*/ 1146157 h 3532555"/>
              <a:gd name="connsiteX8" fmla="*/ 1113207 w 2436117"/>
              <a:gd name="connsiteY8"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1113207 w 2436117"/>
              <a:gd name="connsiteY8"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1113207 w 2436117"/>
              <a:gd name="connsiteY8"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1113207 w 2436117"/>
              <a:gd name="connsiteY9"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1113207 w 2436117"/>
              <a:gd name="connsiteY9"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1113207 w 2436117"/>
              <a:gd name="connsiteY9" fmla="*/ 6463 h 3532555"/>
              <a:gd name="connsiteX0" fmla="*/ 1113207 w 2436117"/>
              <a:gd name="connsiteY0" fmla="*/ 7430 h 3533522"/>
              <a:gd name="connsiteX1" fmla="*/ 2177882 w 2436117"/>
              <a:gd name="connsiteY1" fmla="*/ 967 h 3533522"/>
              <a:gd name="connsiteX2" fmla="*/ 2436117 w 2436117"/>
              <a:gd name="connsiteY2" fmla="*/ 229076 h 3533522"/>
              <a:gd name="connsiteX3" fmla="*/ 2433910 w 2436117"/>
              <a:gd name="connsiteY3" fmla="*/ 3256440 h 3533522"/>
              <a:gd name="connsiteX4" fmla="*/ 2057411 w 2436117"/>
              <a:gd name="connsiteY4" fmla="*/ 3530607 h 3533522"/>
              <a:gd name="connsiteX5" fmla="*/ 135653 w 2436117"/>
              <a:gd name="connsiteY5" fmla="*/ 3533522 h 3533522"/>
              <a:gd name="connsiteX6" fmla="*/ 1487 w 2436117"/>
              <a:gd name="connsiteY6" fmla="*/ 3290384 h 3533522"/>
              <a:gd name="connsiteX7" fmla="*/ 534247 w 2436117"/>
              <a:gd name="connsiteY7" fmla="*/ 1432490 h 3533522"/>
              <a:gd name="connsiteX8" fmla="*/ 718617 w 2436117"/>
              <a:gd name="connsiteY8" fmla="*/ 751670 h 3533522"/>
              <a:gd name="connsiteX9" fmla="*/ 950613 w 2436117"/>
              <a:gd name="connsiteY9" fmla="*/ 71332 h 3533522"/>
              <a:gd name="connsiteX10" fmla="*/ 1113207 w 2436117"/>
              <a:gd name="connsiteY10" fmla="*/ 7430 h 3533522"/>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950613 w 2436117"/>
              <a:gd name="connsiteY9" fmla="*/ 70365 h 3532555"/>
              <a:gd name="connsiteX10" fmla="*/ 1113207 w 2436117"/>
              <a:gd name="connsiteY10"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927987 w 2436117"/>
              <a:gd name="connsiteY9" fmla="*/ 117499 h 3532555"/>
              <a:gd name="connsiteX10" fmla="*/ 1113207 w 2436117"/>
              <a:gd name="connsiteY10" fmla="*/ 6463 h 3532555"/>
              <a:gd name="connsiteX0" fmla="*/ 1113207 w 2436117"/>
              <a:gd name="connsiteY0" fmla="*/ 6463 h 3532555"/>
              <a:gd name="connsiteX1" fmla="*/ 2177882 w 2436117"/>
              <a:gd name="connsiteY1" fmla="*/ 0 h 3532555"/>
              <a:gd name="connsiteX2" fmla="*/ 2436117 w 2436117"/>
              <a:gd name="connsiteY2" fmla="*/ 228109 h 3532555"/>
              <a:gd name="connsiteX3" fmla="*/ 2433910 w 2436117"/>
              <a:gd name="connsiteY3" fmla="*/ 3255473 h 3532555"/>
              <a:gd name="connsiteX4" fmla="*/ 2057411 w 2436117"/>
              <a:gd name="connsiteY4" fmla="*/ 3529640 h 3532555"/>
              <a:gd name="connsiteX5" fmla="*/ 135653 w 2436117"/>
              <a:gd name="connsiteY5" fmla="*/ 3532555 h 3532555"/>
              <a:gd name="connsiteX6" fmla="*/ 1487 w 2436117"/>
              <a:gd name="connsiteY6" fmla="*/ 3289417 h 3532555"/>
              <a:gd name="connsiteX7" fmla="*/ 534247 w 2436117"/>
              <a:gd name="connsiteY7" fmla="*/ 1431523 h 3532555"/>
              <a:gd name="connsiteX8" fmla="*/ 718617 w 2436117"/>
              <a:gd name="connsiteY8" fmla="*/ 750703 h 3532555"/>
              <a:gd name="connsiteX9" fmla="*/ 927987 w 2436117"/>
              <a:gd name="connsiteY9" fmla="*/ 117499 h 3532555"/>
              <a:gd name="connsiteX10" fmla="*/ 1113207 w 2436117"/>
              <a:gd name="connsiteY10" fmla="*/ 6463 h 3532555"/>
              <a:gd name="connsiteX0" fmla="*/ 1130043 w 2452953"/>
              <a:gd name="connsiteY0" fmla="*/ 6463 h 3532555"/>
              <a:gd name="connsiteX1" fmla="*/ 2194718 w 2452953"/>
              <a:gd name="connsiteY1" fmla="*/ 0 h 3532555"/>
              <a:gd name="connsiteX2" fmla="*/ 2452953 w 2452953"/>
              <a:gd name="connsiteY2" fmla="*/ 228109 h 3532555"/>
              <a:gd name="connsiteX3" fmla="*/ 2450746 w 2452953"/>
              <a:gd name="connsiteY3" fmla="*/ 3255473 h 3532555"/>
              <a:gd name="connsiteX4" fmla="*/ 2074247 w 2452953"/>
              <a:gd name="connsiteY4" fmla="*/ 3529640 h 3532555"/>
              <a:gd name="connsiteX5" fmla="*/ 152489 w 2452953"/>
              <a:gd name="connsiteY5" fmla="*/ 3532555 h 3532555"/>
              <a:gd name="connsiteX6" fmla="*/ 18323 w 2452953"/>
              <a:gd name="connsiteY6" fmla="*/ 3289417 h 3532555"/>
              <a:gd name="connsiteX7" fmla="*/ 551083 w 2452953"/>
              <a:gd name="connsiteY7" fmla="*/ 1431523 h 3532555"/>
              <a:gd name="connsiteX8" fmla="*/ 735453 w 2452953"/>
              <a:gd name="connsiteY8" fmla="*/ 750703 h 3532555"/>
              <a:gd name="connsiteX9" fmla="*/ 944823 w 2452953"/>
              <a:gd name="connsiteY9" fmla="*/ 117499 h 3532555"/>
              <a:gd name="connsiteX10" fmla="*/ 1130043 w 2452953"/>
              <a:gd name="connsiteY10" fmla="*/ 6463 h 3532555"/>
              <a:gd name="connsiteX0" fmla="*/ 1136883 w 2459793"/>
              <a:gd name="connsiteY0" fmla="*/ 6463 h 3532555"/>
              <a:gd name="connsiteX1" fmla="*/ 2201558 w 2459793"/>
              <a:gd name="connsiteY1" fmla="*/ 0 h 3532555"/>
              <a:gd name="connsiteX2" fmla="*/ 2459793 w 2459793"/>
              <a:gd name="connsiteY2" fmla="*/ 228109 h 3532555"/>
              <a:gd name="connsiteX3" fmla="*/ 2457586 w 2459793"/>
              <a:gd name="connsiteY3" fmla="*/ 3255473 h 3532555"/>
              <a:gd name="connsiteX4" fmla="*/ 2081087 w 2459793"/>
              <a:gd name="connsiteY4" fmla="*/ 3529640 h 3532555"/>
              <a:gd name="connsiteX5" fmla="*/ 159329 w 2459793"/>
              <a:gd name="connsiteY5" fmla="*/ 3532555 h 3532555"/>
              <a:gd name="connsiteX6" fmla="*/ 25163 w 2459793"/>
              <a:gd name="connsiteY6" fmla="*/ 3289417 h 3532555"/>
              <a:gd name="connsiteX7" fmla="*/ 557923 w 2459793"/>
              <a:gd name="connsiteY7" fmla="*/ 1431523 h 3532555"/>
              <a:gd name="connsiteX8" fmla="*/ 742293 w 2459793"/>
              <a:gd name="connsiteY8" fmla="*/ 750703 h 3532555"/>
              <a:gd name="connsiteX9" fmla="*/ 951663 w 2459793"/>
              <a:gd name="connsiteY9" fmla="*/ 117499 h 3532555"/>
              <a:gd name="connsiteX10" fmla="*/ 1136883 w 2459793"/>
              <a:gd name="connsiteY10" fmla="*/ 6463 h 3532555"/>
              <a:gd name="connsiteX0" fmla="*/ 1136883 w 2459793"/>
              <a:gd name="connsiteY0" fmla="*/ 6463 h 3532555"/>
              <a:gd name="connsiteX1" fmla="*/ 2201558 w 2459793"/>
              <a:gd name="connsiteY1" fmla="*/ 0 h 3532555"/>
              <a:gd name="connsiteX2" fmla="*/ 2459793 w 2459793"/>
              <a:gd name="connsiteY2" fmla="*/ 228109 h 3532555"/>
              <a:gd name="connsiteX3" fmla="*/ 2457586 w 2459793"/>
              <a:gd name="connsiteY3" fmla="*/ 3255473 h 3532555"/>
              <a:gd name="connsiteX4" fmla="*/ 2081087 w 2459793"/>
              <a:gd name="connsiteY4" fmla="*/ 3529640 h 3532555"/>
              <a:gd name="connsiteX5" fmla="*/ 159329 w 2459793"/>
              <a:gd name="connsiteY5" fmla="*/ 3532555 h 3532555"/>
              <a:gd name="connsiteX6" fmla="*/ 25163 w 2459793"/>
              <a:gd name="connsiteY6" fmla="*/ 3289417 h 3532555"/>
              <a:gd name="connsiteX7" fmla="*/ 557923 w 2459793"/>
              <a:gd name="connsiteY7" fmla="*/ 1431523 h 3532555"/>
              <a:gd name="connsiteX8" fmla="*/ 742293 w 2459793"/>
              <a:gd name="connsiteY8" fmla="*/ 750703 h 3532555"/>
              <a:gd name="connsiteX9" fmla="*/ 951663 w 2459793"/>
              <a:gd name="connsiteY9" fmla="*/ 117499 h 3532555"/>
              <a:gd name="connsiteX10" fmla="*/ 1136883 w 2459793"/>
              <a:gd name="connsiteY10" fmla="*/ 6463 h 3532555"/>
              <a:gd name="connsiteX0" fmla="*/ 1142091 w 2459793"/>
              <a:gd name="connsiteY0" fmla="*/ 9032 h 3532555"/>
              <a:gd name="connsiteX1" fmla="*/ 2201558 w 2459793"/>
              <a:gd name="connsiteY1" fmla="*/ 0 h 3532555"/>
              <a:gd name="connsiteX2" fmla="*/ 2459793 w 2459793"/>
              <a:gd name="connsiteY2" fmla="*/ 228109 h 3532555"/>
              <a:gd name="connsiteX3" fmla="*/ 2457586 w 2459793"/>
              <a:gd name="connsiteY3" fmla="*/ 3255473 h 3532555"/>
              <a:gd name="connsiteX4" fmla="*/ 2081087 w 2459793"/>
              <a:gd name="connsiteY4" fmla="*/ 3529640 h 3532555"/>
              <a:gd name="connsiteX5" fmla="*/ 159329 w 2459793"/>
              <a:gd name="connsiteY5" fmla="*/ 3532555 h 3532555"/>
              <a:gd name="connsiteX6" fmla="*/ 25163 w 2459793"/>
              <a:gd name="connsiteY6" fmla="*/ 3289417 h 3532555"/>
              <a:gd name="connsiteX7" fmla="*/ 557923 w 2459793"/>
              <a:gd name="connsiteY7" fmla="*/ 1431523 h 3532555"/>
              <a:gd name="connsiteX8" fmla="*/ 742293 w 2459793"/>
              <a:gd name="connsiteY8" fmla="*/ 750703 h 3532555"/>
              <a:gd name="connsiteX9" fmla="*/ 951663 w 2459793"/>
              <a:gd name="connsiteY9" fmla="*/ 117499 h 3532555"/>
              <a:gd name="connsiteX10" fmla="*/ 1142091 w 2459793"/>
              <a:gd name="connsiteY10" fmla="*/ 9032 h 3532555"/>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51663 w 2459793"/>
              <a:gd name="connsiteY9" fmla="*/ 108467 h 3523523"/>
              <a:gd name="connsiteX10" fmla="*/ 1142091 w 2459793"/>
              <a:gd name="connsiteY10" fmla="*/ 0 h 3523523"/>
              <a:gd name="connsiteX0" fmla="*/ 1142091 w 2459793"/>
              <a:gd name="connsiteY0" fmla="*/ 0 h 3523523"/>
              <a:gd name="connsiteX1" fmla="*/ 2193747 w 2459793"/>
              <a:gd name="connsiteY1" fmla="*/ 1246 h 3523523"/>
              <a:gd name="connsiteX2" fmla="*/ 2459793 w 2459793"/>
              <a:gd name="connsiteY2" fmla="*/ 219077 h 3523523"/>
              <a:gd name="connsiteX3" fmla="*/ 2457586 w 2459793"/>
              <a:gd name="connsiteY3" fmla="*/ 3246441 h 3523523"/>
              <a:gd name="connsiteX4" fmla="*/ 2081087 w 2459793"/>
              <a:gd name="connsiteY4" fmla="*/ 3520608 h 3523523"/>
              <a:gd name="connsiteX5" fmla="*/ 159329 w 2459793"/>
              <a:gd name="connsiteY5" fmla="*/ 3523523 h 3523523"/>
              <a:gd name="connsiteX6" fmla="*/ 25163 w 2459793"/>
              <a:gd name="connsiteY6" fmla="*/ 3280385 h 3523523"/>
              <a:gd name="connsiteX7" fmla="*/ 557923 w 2459793"/>
              <a:gd name="connsiteY7" fmla="*/ 1422491 h 3523523"/>
              <a:gd name="connsiteX8" fmla="*/ 742293 w 2459793"/>
              <a:gd name="connsiteY8" fmla="*/ 741671 h 3523523"/>
              <a:gd name="connsiteX9" fmla="*/ 915211 w 2459793"/>
              <a:gd name="connsiteY9" fmla="*/ 225371 h 3523523"/>
              <a:gd name="connsiteX10" fmla="*/ 1142091 w 2459793"/>
              <a:gd name="connsiteY10" fmla="*/ 0 h 3523523"/>
              <a:gd name="connsiteX0" fmla="*/ 1127483 w 2445185"/>
              <a:gd name="connsiteY0" fmla="*/ 0 h 3537012"/>
              <a:gd name="connsiteX1" fmla="*/ 2179139 w 2445185"/>
              <a:gd name="connsiteY1" fmla="*/ 1246 h 3537012"/>
              <a:gd name="connsiteX2" fmla="*/ 2445185 w 2445185"/>
              <a:gd name="connsiteY2" fmla="*/ 219077 h 3537012"/>
              <a:gd name="connsiteX3" fmla="*/ 2442978 w 2445185"/>
              <a:gd name="connsiteY3" fmla="*/ 3246441 h 3537012"/>
              <a:gd name="connsiteX4" fmla="*/ 2066479 w 2445185"/>
              <a:gd name="connsiteY4" fmla="*/ 3520608 h 3537012"/>
              <a:gd name="connsiteX5" fmla="*/ 217625 w 2445185"/>
              <a:gd name="connsiteY5" fmla="*/ 3537012 h 3537012"/>
              <a:gd name="connsiteX6" fmla="*/ 10555 w 2445185"/>
              <a:gd name="connsiteY6" fmla="*/ 3280385 h 3537012"/>
              <a:gd name="connsiteX7" fmla="*/ 543315 w 2445185"/>
              <a:gd name="connsiteY7" fmla="*/ 1422491 h 3537012"/>
              <a:gd name="connsiteX8" fmla="*/ 727685 w 2445185"/>
              <a:gd name="connsiteY8" fmla="*/ 741671 h 3537012"/>
              <a:gd name="connsiteX9" fmla="*/ 900603 w 2445185"/>
              <a:gd name="connsiteY9" fmla="*/ 225371 h 3537012"/>
              <a:gd name="connsiteX10" fmla="*/ 1127483 w 2445185"/>
              <a:gd name="connsiteY10" fmla="*/ 0 h 3537012"/>
              <a:gd name="connsiteX0" fmla="*/ 1128965 w 2446667"/>
              <a:gd name="connsiteY0" fmla="*/ 0 h 3537012"/>
              <a:gd name="connsiteX1" fmla="*/ 2180621 w 2446667"/>
              <a:gd name="connsiteY1" fmla="*/ 1246 h 3537012"/>
              <a:gd name="connsiteX2" fmla="*/ 2446667 w 2446667"/>
              <a:gd name="connsiteY2" fmla="*/ 219077 h 3537012"/>
              <a:gd name="connsiteX3" fmla="*/ 2444460 w 2446667"/>
              <a:gd name="connsiteY3" fmla="*/ 3246441 h 3537012"/>
              <a:gd name="connsiteX4" fmla="*/ 2067961 w 2446667"/>
              <a:gd name="connsiteY4" fmla="*/ 3520608 h 3537012"/>
              <a:gd name="connsiteX5" fmla="*/ 219107 w 2446667"/>
              <a:gd name="connsiteY5" fmla="*/ 3537012 h 3537012"/>
              <a:gd name="connsiteX6" fmla="*/ 12037 w 2446667"/>
              <a:gd name="connsiteY6" fmla="*/ 3280385 h 3537012"/>
              <a:gd name="connsiteX7" fmla="*/ 544797 w 2446667"/>
              <a:gd name="connsiteY7" fmla="*/ 1422491 h 3537012"/>
              <a:gd name="connsiteX8" fmla="*/ 729167 w 2446667"/>
              <a:gd name="connsiteY8" fmla="*/ 741671 h 3537012"/>
              <a:gd name="connsiteX9" fmla="*/ 902085 w 2446667"/>
              <a:gd name="connsiteY9" fmla="*/ 225371 h 3537012"/>
              <a:gd name="connsiteX10" fmla="*/ 1128965 w 2446667"/>
              <a:gd name="connsiteY10" fmla="*/ 0 h 3537012"/>
              <a:gd name="connsiteX0" fmla="*/ 1128965 w 2446667"/>
              <a:gd name="connsiteY0" fmla="*/ 0 h 3537012"/>
              <a:gd name="connsiteX1" fmla="*/ 2180621 w 2446667"/>
              <a:gd name="connsiteY1" fmla="*/ 1246 h 3537012"/>
              <a:gd name="connsiteX2" fmla="*/ 2446667 w 2446667"/>
              <a:gd name="connsiteY2" fmla="*/ 219077 h 3537012"/>
              <a:gd name="connsiteX3" fmla="*/ 2444460 w 2446667"/>
              <a:gd name="connsiteY3" fmla="*/ 3246441 h 3537012"/>
              <a:gd name="connsiteX4" fmla="*/ 2067961 w 2446667"/>
              <a:gd name="connsiteY4" fmla="*/ 3520608 h 3537012"/>
              <a:gd name="connsiteX5" fmla="*/ 219107 w 2446667"/>
              <a:gd name="connsiteY5" fmla="*/ 3537012 h 3537012"/>
              <a:gd name="connsiteX6" fmla="*/ 12037 w 2446667"/>
              <a:gd name="connsiteY6" fmla="*/ 3280385 h 3537012"/>
              <a:gd name="connsiteX7" fmla="*/ 544797 w 2446667"/>
              <a:gd name="connsiteY7" fmla="*/ 1422491 h 3537012"/>
              <a:gd name="connsiteX8" fmla="*/ 729167 w 2446667"/>
              <a:gd name="connsiteY8" fmla="*/ 741671 h 3537012"/>
              <a:gd name="connsiteX9" fmla="*/ 902085 w 2446667"/>
              <a:gd name="connsiteY9" fmla="*/ 225371 h 3537012"/>
              <a:gd name="connsiteX10" fmla="*/ 1128965 w 2446667"/>
              <a:gd name="connsiteY10" fmla="*/ 0 h 3537012"/>
              <a:gd name="connsiteX0" fmla="*/ 1128965 w 2446667"/>
              <a:gd name="connsiteY0" fmla="*/ 0 h 3537012"/>
              <a:gd name="connsiteX1" fmla="*/ 2180621 w 2446667"/>
              <a:gd name="connsiteY1" fmla="*/ 1246 h 3537012"/>
              <a:gd name="connsiteX2" fmla="*/ 2446667 w 2446667"/>
              <a:gd name="connsiteY2" fmla="*/ 219077 h 3537012"/>
              <a:gd name="connsiteX3" fmla="*/ 2444460 w 2446667"/>
              <a:gd name="connsiteY3" fmla="*/ 3246441 h 3537012"/>
              <a:gd name="connsiteX4" fmla="*/ 2067961 w 2446667"/>
              <a:gd name="connsiteY4" fmla="*/ 3520608 h 3537012"/>
              <a:gd name="connsiteX5" fmla="*/ 219107 w 2446667"/>
              <a:gd name="connsiteY5" fmla="*/ 3537012 h 3537012"/>
              <a:gd name="connsiteX6" fmla="*/ 12037 w 2446667"/>
              <a:gd name="connsiteY6" fmla="*/ 3280385 h 3537012"/>
              <a:gd name="connsiteX7" fmla="*/ 544797 w 2446667"/>
              <a:gd name="connsiteY7" fmla="*/ 1422491 h 3537012"/>
              <a:gd name="connsiteX8" fmla="*/ 729167 w 2446667"/>
              <a:gd name="connsiteY8" fmla="*/ 741671 h 3537012"/>
              <a:gd name="connsiteX9" fmla="*/ 902085 w 2446667"/>
              <a:gd name="connsiteY9" fmla="*/ 225371 h 3537012"/>
              <a:gd name="connsiteX10" fmla="*/ 1128965 w 2446667"/>
              <a:gd name="connsiteY10" fmla="*/ 0 h 3537012"/>
              <a:gd name="connsiteX0" fmla="*/ 1129579 w 2447281"/>
              <a:gd name="connsiteY0" fmla="*/ 0 h 3532515"/>
              <a:gd name="connsiteX1" fmla="*/ 2181235 w 2447281"/>
              <a:gd name="connsiteY1" fmla="*/ 1246 h 3532515"/>
              <a:gd name="connsiteX2" fmla="*/ 2447281 w 2447281"/>
              <a:gd name="connsiteY2" fmla="*/ 219077 h 3532515"/>
              <a:gd name="connsiteX3" fmla="*/ 2445074 w 2447281"/>
              <a:gd name="connsiteY3" fmla="*/ 3246441 h 3532515"/>
              <a:gd name="connsiteX4" fmla="*/ 2068575 w 2447281"/>
              <a:gd name="connsiteY4" fmla="*/ 3520608 h 3532515"/>
              <a:gd name="connsiteX5" fmla="*/ 215164 w 2447281"/>
              <a:gd name="connsiteY5" fmla="*/ 3532515 h 3532515"/>
              <a:gd name="connsiteX6" fmla="*/ 12651 w 2447281"/>
              <a:gd name="connsiteY6" fmla="*/ 3280385 h 3532515"/>
              <a:gd name="connsiteX7" fmla="*/ 545411 w 2447281"/>
              <a:gd name="connsiteY7" fmla="*/ 1422491 h 3532515"/>
              <a:gd name="connsiteX8" fmla="*/ 729781 w 2447281"/>
              <a:gd name="connsiteY8" fmla="*/ 741671 h 3532515"/>
              <a:gd name="connsiteX9" fmla="*/ 902699 w 2447281"/>
              <a:gd name="connsiteY9" fmla="*/ 225371 h 3532515"/>
              <a:gd name="connsiteX10" fmla="*/ 1129579 w 2447281"/>
              <a:gd name="connsiteY10" fmla="*/ 0 h 3532515"/>
              <a:gd name="connsiteX0" fmla="*/ 1129579 w 2447281"/>
              <a:gd name="connsiteY0" fmla="*/ 0 h 3538593"/>
              <a:gd name="connsiteX1" fmla="*/ 2181235 w 2447281"/>
              <a:gd name="connsiteY1" fmla="*/ 1246 h 3538593"/>
              <a:gd name="connsiteX2" fmla="*/ 2447281 w 2447281"/>
              <a:gd name="connsiteY2" fmla="*/ 219077 h 3538593"/>
              <a:gd name="connsiteX3" fmla="*/ 2445074 w 2447281"/>
              <a:gd name="connsiteY3" fmla="*/ 3246441 h 3538593"/>
              <a:gd name="connsiteX4" fmla="*/ 2073131 w 2447281"/>
              <a:gd name="connsiteY4" fmla="*/ 3538593 h 3538593"/>
              <a:gd name="connsiteX5" fmla="*/ 215164 w 2447281"/>
              <a:gd name="connsiteY5" fmla="*/ 3532515 h 3538593"/>
              <a:gd name="connsiteX6" fmla="*/ 12651 w 2447281"/>
              <a:gd name="connsiteY6" fmla="*/ 3280385 h 3538593"/>
              <a:gd name="connsiteX7" fmla="*/ 545411 w 2447281"/>
              <a:gd name="connsiteY7" fmla="*/ 1422491 h 3538593"/>
              <a:gd name="connsiteX8" fmla="*/ 729781 w 2447281"/>
              <a:gd name="connsiteY8" fmla="*/ 741671 h 3538593"/>
              <a:gd name="connsiteX9" fmla="*/ 902699 w 2447281"/>
              <a:gd name="connsiteY9" fmla="*/ 225371 h 3538593"/>
              <a:gd name="connsiteX10" fmla="*/ 1129579 w 2447281"/>
              <a:gd name="connsiteY10" fmla="*/ 0 h 3538593"/>
              <a:gd name="connsiteX0" fmla="*/ 1130239 w 2447941"/>
              <a:gd name="connsiteY0" fmla="*/ 0 h 3546004"/>
              <a:gd name="connsiteX1" fmla="*/ 2181895 w 2447941"/>
              <a:gd name="connsiteY1" fmla="*/ 1246 h 3546004"/>
              <a:gd name="connsiteX2" fmla="*/ 2447941 w 2447941"/>
              <a:gd name="connsiteY2" fmla="*/ 219077 h 3546004"/>
              <a:gd name="connsiteX3" fmla="*/ 2445734 w 2447941"/>
              <a:gd name="connsiteY3" fmla="*/ 3246441 h 3546004"/>
              <a:gd name="connsiteX4" fmla="*/ 2073791 w 2447941"/>
              <a:gd name="connsiteY4" fmla="*/ 3538593 h 3546004"/>
              <a:gd name="connsiteX5" fmla="*/ 211267 w 2447941"/>
              <a:gd name="connsiteY5" fmla="*/ 3546004 h 3546004"/>
              <a:gd name="connsiteX6" fmla="*/ 13311 w 2447941"/>
              <a:gd name="connsiteY6" fmla="*/ 3280385 h 3546004"/>
              <a:gd name="connsiteX7" fmla="*/ 546071 w 2447941"/>
              <a:gd name="connsiteY7" fmla="*/ 1422491 h 3546004"/>
              <a:gd name="connsiteX8" fmla="*/ 730441 w 2447941"/>
              <a:gd name="connsiteY8" fmla="*/ 741671 h 3546004"/>
              <a:gd name="connsiteX9" fmla="*/ 903359 w 2447941"/>
              <a:gd name="connsiteY9" fmla="*/ 225371 h 3546004"/>
              <a:gd name="connsiteX10" fmla="*/ 1130239 w 2447941"/>
              <a:gd name="connsiteY10" fmla="*/ 0 h 354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7941" h="3546004">
                <a:moveTo>
                  <a:pt x="1130239" y="0"/>
                </a:moveTo>
                <a:lnTo>
                  <a:pt x="2181895" y="1246"/>
                </a:lnTo>
                <a:cubicBezTo>
                  <a:pt x="2336556" y="28375"/>
                  <a:pt x="2401118" y="18540"/>
                  <a:pt x="2447941" y="219077"/>
                </a:cubicBezTo>
                <a:cubicBezTo>
                  <a:pt x="2447205" y="1228198"/>
                  <a:pt x="2446470" y="2237320"/>
                  <a:pt x="2445734" y="3246441"/>
                </a:cubicBezTo>
                <a:cubicBezTo>
                  <a:pt x="2400831" y="3472870"/>
                  <a:pt x="2336544" y="3516936"/>
                  <a:pt x="2073791" y="3538593"/>
                </a:cubicBezTo>
                <a:lnTo>
                  <a:pt x="211267" y="3546004"/>
                </a:lnTo>
                <a:cubicBezTo>
                  <a:pt x="-3258" y="3521045"/>
                  <a:pt x="-20033" y="3468525"/>
                  <a:pt x="13311" y="3280385"/>
                </a:cubicBezTo>
                <a:lnTo>
                  <a:pt x="546071" y="1422491"/>
                </a:lnTo>
                <a:cubicBezTo>
                  <a:pt x="660395" y="998439"/>
                  <a:pt x="667970" y="993169"/>
                  <a:pt x="730441" y="741671"/>
                </a:cubicBezTo>
                <a:cubicBezTo>
                  <a:pt x="803187" y="522667"/>
                  <a:pt x="845405" y="359688"/>
                  <a:pt x="903359" y="225371"/>
                </a:cubicBezTo>
                <a:cubicBezTo>
                  <a:pt x="951795" y="155642"/>
                  <a:pt x="947273" y="78035"/>
                  <a:pt x="1130239" y="0"/>
                </a:cubicBezTo>
                <a:close/>
              </a:path>
            </a:pathLst>
          </a:custGeom>
        </p:spPr>
        <p:txBody>
          <a:bodyPr>
            <a:normAutofit/>
          </a:bodyPr>
          <a:lstStyle>
            <a:lvl1pPr marL="0" indent="0" algn="r">
              <a:buNone/>
              <a:defRPr sz="1600"/>
            </a:lvl1pPr>
          </a:lstStyle>
          <a:p>
            <a:r>
              <a:rPr lang="nb-NO"/>
              <a:t>Klikk og velg bilde</a:t>
            </a:r>
          </a:p>
        </p:txBody>
      </p:sp>
      <p:sp>
        <p:nvSpPr>
          <p:cNvPr id="31" name="Tittel 1">
            <a:extLst>
              <a:ext uri="{FF2B5EF4-FFF2-40B4-BE49-F238E27FC236}">
                <a16:creationId xmlns:a16="http://schemas.microsoft.com/office/drawing/2014/main" id="{9AD377F5-4036-5171-E75B-B3869F461439}"/>
              </a:ext>
            </a:extLst>
          </p:cNvPr>
          <p:cNvSpPr>
            <a:spLocks noGrp="1" noChangeAspect="1"/>
          </p:cNvSpPr>
          <p:nvPr>
            <p:ph type="ctrTitle"/>
          </p:nvPr>
        </p:nvSpPr>
        <p:spPr>
          <a:xfrm>
            <a:off x="609113" y="1918010"/>
            <a:ext cx="6946964" cy="1394810"/>
          </a:xfrm>
        </p:spPr>
        <p:txBody>
          <a:bodyPr lIns="0" anchor="b">
            <a:noAutofit/>
          </a:bodyPr>
          <a:lstStyle>
            <a:lvl1pPr algn="ctr">
              <a:defRPr sz="4000" b="1" cap="none" baseline="0">
                <a:solidFill>
                  <a:schemeClr val="tx1"/>
                </a:solidFill>
              </a:defRPr>
            </a:lvl1pPr>
          </a:lstStyle>
          <a:p>
            <a:r>
              <a:rPr lang="nb-NO"/>
              <a:t>Klikk for å redigere tittelstil</a:t>
            </a:r>
          </a:p>
        </p:txBody>
      </p:sp>
      <p:sp>
        <p:nvSpPr>
          <p:cNvPr id="32" name="Plassholder for innhold 2">
            <a:extLst>
              <a:ext uri="{FF2B5EF4-FFF2-40B4-BE49-F238E27FC236}">
                <a16:creationId xmlns:a16="http://schemas.microsoft.com/office/drawing/2014/main" id="{0136CB9C-8D9B-28A7-5920-1366BB12ACCF}"/>
              </a:ext>
            </a:extLst>
          </p:cNvPr>
          <p:cNvSpPr>
            <a:spLocks noGrp="1"/>
          </p:cNvSpPr>
          <p:nvPr>
            <p:ph sz="half" idx="14" hasCustomPrompt="1"/>
          </p:nvPr>
        </p:nvSpPr>
        <p:spPr>
          <a:xfrm>
            <a:off x="603415" y="3520426"/>
            <a:ext cx="6958361" cy="828549"/>
          </a:xfrm>
        </p:spPr>
        <p:txBody>
          <a:bodyPr lIns="0">
            <a:normAutofit/>
          </a:bodyPr>
          <a:lstStyle>
            <a:lvl1pPr marL="0" indent="0" algn="ctr">
              <a:lnSpc>
                <a:spcPts val="2160"/>
              </a:lnSpc>
              <a:buClr>
                <a:schemeClr val="accent1"/>
              </a:buClr>
              <a:buSzPct val="130000"/>
              <a:buFont typeface="Arial" panose="020B0604020202020204" pitchFamily="34" charset="0"/>
              <a:buNone/>
              <a:defRPr sz="1800">
                <a:solidFill>
                  <a:schemeClr val="tx1"/>
                </a:solidFill>
              </a:defRPr>
            </a:lvl1pPr>
            <a:lvl2pPr marL="542925" indent="-180975">
              <a:lnSpc>
                <a:spcPts val="2160"/>
              </a:lnSpc>
              <a:buClr>
                <a:schemeClr val="tx1"/>
              </a:buClr>
              <a:buFont typeface="Calibri" panose="020F0502020204030204" pitchFamily="34" charset="0"/>
              <a:buChar char="−"/>
              <a:defRPr sz="1800"/>
            </a:lvl2pPr>
            <a:lvl3pPr marL="712788" indent="-169863">
              <a:lnSpc>
                <a:spcPts val="2160"/>
              </a:lnSpc>
              <a:buClr>
                <a:schemeClr val="tx1"/>
              </a:buClr>
              <a:defRPr sz="1800"/>
            </a:lvl3pPr>
            <a:lvl4pPr marL="893763" indent="-180975">
              <a:lnSpc>
                <a:spcPts val="2160"/>
              </a:lnSpc>
              <a:buClr>
                <a:schemeClr val="tx1"/>
              </a:buClr>
              <a:buFont typeface="Arial" panose="020B0604020202020204" pitchFamily="34" charset="0"/>
              <a:buChar char="▪"/>
              <a:defRPr sz="1800"/>
            </a:lvl4pPr>
            <a:lvl5pPr marL="1074738" indent="-180975">
              <a:tabLst/>
              <a:defRPr sz="1800"/>
            </a:lvl5pPr>
          </a:lstStyle>
          <a:p>
            <a:pPr lvl="0"/>
            <a:r>
              <a:rPr lang="nb-NO"/>
              <a:t>Her kan du legge inn tilleggsinformasjon, hvor presentasjonen skal holdes og hvem som er foredragsholder. </a:t>
            </a:r>
          </a:p>
        </p:txBody>
      </p:sp>
      <p:sp>
        <p:nvSpPr>
          <p:cNvPr id="33" name="Text Placeholder 8">
            <a:extLst>
              <a:ext uri="{FF2B5EF4-FFF2-40B4-BE49-F238E27FC236}">
                <a16:creationId xmlns:a16="http://schemas.microsoft.com/office/drawing/2014/main" id="{FBEEBCE4-DACB-56F7-1939-79CEE0C3FC04}"/>
              </a:ext>
            </a:extLst>
          </p:cNvPr>
          <p:cNvSpPr>
            <a:spLocks noGrp="1"/>
          </p:cNvSpPr>
          <p:nvPr>
            <p:ph type="body" sz="quarter" idx="18" hasCustomPrompt="1"/>
          </p:nvPr>
        </p:nvSpPr>
        <p:spPr>
          <a:xfrm>
            <a:off x="2239508" y="4852639"/>
            <a:ext cx="3686174" cy="408737"/>
          </a:xfrm>
          <a:prstGeom prst="rect">
            <a:avLst/>
          </a:prstGeom>
        </p:spPr>
        <p:txBody>
          <a:bodyPr lIns="0">
            <a:normAutofit/>
          </a:bodyPr>
          <a:lstStyle>
            <a:lvl1pPr marL="0" indent="0" algn="ctr">
              <a:lnSpc>
                <a:spcPct val="118000"/>
              </a:lnSpc>
              <a:spcBef>
                <a:spcPts val="400"/>
              </a:spcBef>
              <a:buNone/>
              <a:defRPr sz="1800" spc="80" baseline="0">
                <a:solidFill>
                  <a:schemeClr val="tx1"/>
                </a:solidFill>
                <a:latin typeface="+mn-lt"/>
              </a:defRPr>
            </a:lvl1pPr>
            <a:lvl2pPr marL="223838" indent="0">
              <a:lnSpc>
                <a:spcPct val="118000"/>
              </a:lnSpc>
              <a:spcBef>
                <a:spcPts val="400"/>
              </a:spcBef>
              <a:buNone/>
              <a:tabLst/>
              <a:defRPr sz="1200" spc="-30" baseline="0">
                <a:solidFill>
                  <a:schemeClr val="tx1"/>
                </a:solidFill>
              </a:defRPr>
            </a:lvl2pPr>
            <a:lvl3pPr marL="401637" indent="0">
              <a:lnSpc>
                <a:spcPct val="118000"/>
              </a:lnSpc>
              <a:spcBef>
                <a:spcPts val="400"/>
              </a:spcBef>
              <a:buNone/>
              <a:tabLst/>
              <a:defRPr sz="1200" spc="-30" baseline="0">
                <a:solidFill>
                  <a:schemeClr val="tx1"/>
                </a:solidFill>
              </a:defRPr>
            </a:lvl3pPr>
            <a:lvl4pPr marL="577850" indent="0">
              <a:lnSpc>
                <a:spcPct val="118000"/>
              </a:lnSpc>
              <a:spcBef>
                <a:spcPts val="400"/>
              </a:spcBef>
              <a:buNone/>
              <a:tabLst/>
              <a:defRPr sz="1200" spc="-30" baseline="0">
                <a:solidFill>
                  <a:schemeClr val="tx1"/>
                </a:solidFill>
              </a:defRPr>
            </a:lvl4pPr>
            <a:lvl5pPr marL="755650" indent="0">
              <a:lnSpc>
                <a:spcPct val="118000"/>
              </a:lnSpc>
              <a:spcBef>
                <a:spcPts val="400"/>
              </a:spcBef>
              <a:buNone/>
              <a:tabLst/>
              <a:defRPr sz="1200" spc="-30" baseline="0">
                <a:solidFill>
                  <a:schemeClr val="tx1"/>
                </a:solidFill>
              </a:defRPr>
            </a:lvl5pPr>
          </a:lstStyle>
          <a:p>
            <a:pPr lvl="0"/>
            <a:r>
              <a:rPr lang="nb-NO" noProof="0"/>
              <a:t>Klikk og skriv inn sted og dato</a:t>
            </a:r>
          </a:p>
        </p:txBody>
      </p:sp>
    </p:spTree>
    <p:extLst>
      <p:ext uri="{BB962C8B-B14F-4D97-AF65-F5344CB8AC3E}">
        <p14:creationId xmlns:p14="http://schemas.microsoft.com/office/powerpoint/2010/main" val="3522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Innhold - med logo">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ABCF65A8-1736-4B01-8369-15F6222F5702}"/>
              </a:ext>
            </a:extLst>
          </p:cNvPr>
          <p:cNvSpPr>
            <a:spLocks noGrp="1"/>
          </p:cNvSpPr>
          <p:nvPr>
            <p:ph type="title" hasCustomPrompt="1"/>
          </p:nvPr>
        </p:nvSpPr>
        <p:spPr>
          <a:xfrm>
            <a:off x="263525" y="285751"/>
            <a:ext cx="11171238" cy="495300"/>
          </a:xfrm>
        </p:spPr>
        <p:txBody>
          <a:bodyPr lIns="0" anchor="t">
            <a:normAutofit/>
          </a:bodyPr>
          <a:lstStyle>
            <a:lvl1pPr>
              <a:defRPr sz="3200" b="1" cap="none" baseline="0">
                <a:solidFill>
                  <a:schemeClr val="accent1"/>
                </a:solidFill>
              </a:defRPr>
            </a:lvl1pPr>
          </a:lstStyle>
          <a:p>
            <a:r>
              <a:rPr lang="nb-NO" noProof="0"/>
              <a:t>Innholdsfortegnelse/agenda</a:t>
            </a:r>
          </a:p>
        </p:txBody>
      </p:sp>
      <p:sp>
        <p:nvSpPr>
          <p:cNvPr id="5" name="Plassholder for innhold 2">
            <a:extLst>
              <a:ext uri="{FF2B5EF4-FFF2-40B4-BE49-F238E27FC236}">
                <a16:creationId xmlns:a16="http://schemas.microsoft.com/office/drawing/2014/main" id="{ACC5D81B-6C25-4C34-8C17-447CC3D413F2}"/>
              </a:ext>
            </a:extLst>
          </p:cNvPr>
          <p:cNvSpPr>
            <a:spLocks noGrp="1"/>
          </p:cNvSpPr>
          <p:nvPr>
            <p:ph sz="half" idx="14"/>
          </p:nvPr>
        </p:nvSpPr>
        <p:spPr>
          <a:xfrm>
            <a:off x="263525" y="1412875"/>
            <a:ext cx="7174223" cy="4676036"/>
          </a:xfrm>
        </p:spPr>
        <p:txBody>
          <a:bodyPr lIns="0">
            <a:normAutofit/>
          </a:bodyPr>
          <a:lstStyle>
            <a:lvl1pPr marL="361950" indent="-361950">
              <a:lnSpc>
                <a:spcPts val="2160"/>
              </a:lnSpc>
              <a:buClr>
                <a:schemeClr val="tx2"/>
              </a:buClr>
              <a:buSzPct val="100000"/>
              <a:buFont typeface="+mj-lt"/>
              <a:buAutoNum type="arabicPeriod"/>
              <a:defRPr sz="2000">
                <a:solidFill>
                  <a:schemeClr val="tx2"/>
                </a:solidFill>
              </a:defRPr>
            </a:lvl1pPr>
            <a:lvl2pPr marL="542925" indent="-180975">
              <a:lnSpc>
                <a:spcPts val="2160"/>
              </a:lnSpc>
              <a:buClr>
                <a:schemeClr val="tx1"/>
              </a:buClr>
              <a:buFont typeface="Calibri" panose="020F0502020204030204" pitchFamily="34" charset="0"/>
              <a:buChar char="−"/>
              <a:defRPr sz="1600">
                <a:solidFill>
                  <a:schemeClr val="tx2"/>
                </a:solidFill>
              </a:defRPr>
            </a:lvl2pPr>
            <a:lvl3pPr marL="712788" indent="-169863">
              <a:lnSpc>
                <a:spcPts val="2160"/>
              </a:lnSpc>
              <a:buClr>
                <a:schemeClr val="tx1"/>
              </a:buClr>
              <a:defRPr sz="1600">
                <a:solidFill>
                  <a:schemeClr val="tx2"/>
                </a:solidFill>
              </a:defRPr>
            </a:lvl3pPr>
            <a:lvl4pPr marL="893763" indent="-180975">
              <a:lnSpc>
                <a:spcPts val="2160"/>
              </a:lnSpc>
              <a:buClr>
                <a:schemeClr val="tx1"/>
              </a:buClr>
              <a:buFont typeface="Arial" panose="020B0604020202020204" pitchFamily="34" charset="0"/>
              <a:buChar char="▪"/>
              <a:defRPr sz="1600">
                <a:solidFill>
                  <a:schemeClr val="tx2"/>
                </a:solidFill>
              </a:defRPr>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pic>
        <p:nvPicPr>
          <p:cNvPr id="6" name="Grafikk 5">
            <a:extLst>
              <a:ext uri="{FF2B5EF4-FFF2-40B4-BE49-F238E27FC236}">
                <a16:creationId xmlns:a16="http://schemas.microsoft.com/office/drawing/2014/main" id="{03A15970-D7F5-1982-1476-A8FBC26BF48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08948" y="348649"/>
            <a:ext cx="7861172" cy="7861172"/>
          </a:xfrm>
          <a:prstGeom prst="rect">
            <a:avLst/>
          </a:prstGeom>
        </p:spPr>
      </p:pic>
      <p:pic>
        <p:nvPicPr>
          <p:cNvPr id="3" name="Bilde 2" descr="Et bilde som inneholder Grafikk, skjermbilde, Font, grafisk design&#10;&#10;Automatisk generert beskrivelse">
            <a:extLst>
              <a:ext uri="{FF2B5EF4-FFF2-40B4-BE49-F238E27FC236}">
                <a16:creationId xmlns:a16="http://schemas.microsoft.com/office/drawing/2014/main" id="{3E7D9F89-DEAB-F0C5-EAD5-522D976294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4783" y="6311981"/>
            <a:ext cx="1800000" cy="401942"/>
          </a:xfrm>
          <a:prstGeom prst="rect">
            <a:avLst/>
          </a:prstGeom>
        </p:spPr>
      </p:pic>
    </p:spTree>
    <p:extLst>
      <p:ext uri="{BB962C8B-B14F-4D97-AF65-F5344CB8AC3E}">
        <p14:creationId xmlns:p14="http://schemas.microsoft.com/office/powerpoint/2010/main" val="3854871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Innhold - med valgfritt bilde">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ABCF65A8-1736-4B01-8369-15F6222F5702}"/>
              </a:ext>
            </a:extLst>
          </p:cNvPr>
          <p:cNvSpPr>
            <a:spLocks noGrp="1"/>
          </p:cNvSpPr>
          <p:nvPr>
            <p:ph type="title" hasCustomPrompt="1"/>
          </p:nvPr>
        </p:nvSpPr>
        <p:spPr>
          <a:xfrm>
            <a:off x="263525" y="285751"/>
            <a:ext cx="5567649" cy="495300"/>
          </a:xfrm>
        </p:spPr>
        <p:txBody>
          <a:bodyPr lIns="0" anchor="t">
            <a:normAutofit/>
          </a:bodyPr>
          <a:lstStyle>
            <a:lvl1pPr>
              <a:defRPr sz="3200" b="1" cap="none" baseline="0">
                <a:solidFill>
                  <a:schemeClr val="accent1"/>
                </a:solidFill>
              </a:defRPr>
            </a:lvl1pPr>
          </a:lstStyle>
          <a:p>
            <a:r>
              <a:rPr lang="nb-NO" noProof="0"/>
              <a:t>Innholdsfortegnelse/agenda</a:t>
            </a:r>
          </a:p>
        </p:txBody>
      </p:sp>
      <p:sp>
        <p:nvSpPr>
          <p:cNvPr id="5" name="Plassholder for innhold 2">
            <a:extLst>
              <a:ext uri="{FF2B5EF4-FFF2-40B4-BE49-F238E27FC236}">
                <a16:creationId xmlns:a16="http://schemas.microsoft.com/office/drawing/2014/main" id="{ACC5D81B-6C25-4C34-8C17-447CC3D413F2}"/>
              </a:ext>
            </a:extLst>
          </p:cNvPr>
          <p:cNvSpPr>
            <a:spLocks noGrp="1"/>
          </p:cNvSpPr>
          <p:nvPr>
            <p:ph sz="half" idx="14"/>
          </p:nvPr>
        </p:nvSpPr>
        <p:spPr>
          <a:xfrm>
            <a:off x="263525" y="1412875"/>
            <a:ext cx="5501837" cy="4676036"/>
          </a:xfrm>
        </p:spPr>
        <p:txBody>
          <a:bodyPr lIns="0">
            <a:normAutofit/>
          </a:bodyPr>
          <a:lstStyle>
            <a:lvl1pPr marL="361950" indent="-361950">
              <a:lnSpc>
                <a:spcPts val="2160"/>
              </a:lnSpc>
              <a:buClr>
                <a:schemeClr val="tx2"/>
              </a:buClr>
              <a:buSzPct val="100000"/>
              <a:buFont typeface="+mj-lt"/>
              <a:buAutoNum type="arabicPeriod"/>
              <a:defRPr sz="2000">
                <a:solidFill>
                  <a:schemeClr val="tx2"/>
                </a:solidFill>
              </a:defRPr>
            </a:lvl1pPr>
            <a:lvl2pPr marL="542925" indent="-180975">
              <a:lnSpc>
                <a:spcPts val="2160"/>
              </a:lnSpc>
              <a:buClr>
                <a:schemeClr val="tx1"/>
              </a:buClr>
              <a:buFont typeface="Calibri" panose="020F0502020204030204" pitchFamily="34" charset="0"/>
              <a:buChar char="−"/>
              <a:defRPr sz="1600">
                <a:solidFill>
                  <a:schemeClr val="tx2"/>
                </a:solidFill>
              </a:defRPr>
            </a:lvl2pPr>
            <a:lvl3pPr marL="712788" indent="-169863">
              <a:lnSpc>
                <a:spcPts val="2160"/>
              </a:lnSpc>
              <a:buClr>
                <a:schemeClr val="tx1"/>
              </a:buClr>
              <a:defRPr sz="1600">
                <a:solidFill>
                  <a:schemeClr val="tx2"/>
                </a:solidFill>
              </a:defRPr>
            </a:lvl3pPr>
            <a:lvl4pPr marL="893763" indent="-180975">
              <a:lnSpc>
                <a:spcPts val="2160"/>
              </a:lnSpc>
              <a:buClr>
                <a:schemeClr val="tx1"/>
              </a:buClr>
              <a:buFont typeface="Arial" panose="020B0604020202020204" pitchFamily="34" charset="0"/>
              <a:buChar char="▪"/>
              <a:defRPr sz="1600">
                <a:solidFill>
                  <a:schemeClr val="tx2"/>
                </a:solidFill>
              </a:defRPr>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4" name="Plassholder for bilde 3">
            <a:extLst>
              <a:ext uri="{FF2B5EF4-FFF2-40B4-BE49-F238E27FC236}">
                <a16:creationId xmlns:a16="http://schemas.microsoft.com/office/drawing/2014/main" id="{7F70143A-E506-7BAB-A2A2-F240477A5FEF}"/>
              </a:ext>
            </a:extLst>
          </p:cNvPr>
          <p:cNvSpPr>
            <a:spLocks noGrp="1"/>
          </p:cNvSpPr>
          <p:nvPr>
            <p:ph type="pic" sz="quarter" idx="15" hasCustomPrompt="1"/>
          </p:nvPr>
        </p:nvSpPr>
        <p:spPr>
          <a:xfrm>
            <a:off x="6096000" y="0"/>
            <a:ext cx="6096000" cy="6858000"/>
          </a:xfrm>
        </p:spPr>
        <p:txBody>
          <a:bodyPr>
            <a:normAutofit/>
          </a:bodyPr>
          <a:lstStyle>
            <a:lvl1pPr marL="0" indent="0">
              <a:buNone/>
              <a:defRPr sz="1800"/>
            </a:lvl1pPr>
          </a:lstStyle>
          <a:p>
            <a:r>
              <a:rPr lang="nb-NO"/>
              <a:t>Klikk og sett inn valgfritt bilde</a:t>
            </a:r>
          </a:p>
        </p:txBody>
      </p:sp>
      <p:pic>
        <p:nvPicPr>
          <p:cNvPr id="6" name="Bilde 5" descr="Et bilde som inneholder Grafikk, skjermbilde, Font, grafisk design&#10;&#10;Automatisk generert beskrivelse">
            <a:extLst>
              <a:ext uri="{FF2B5EF4-FFF2-40B4-BE49-F238E27FC236}">
                <a16:creationId xmlns:a16="http://schemas.microsoft.com/office/drawing/2014/main" id="{69C9D091-F3DE-6573-AD1A-AD58CCF4A0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783" y="6311981"/>
            <a:ext cx="1800000" cy="401942"/>
          </a:xfrm>
          <a:prstGeom prst="rect">
            <a:avLst/>
          </a:prstGeom>
        </p:spPr>
      </p:pic>
    </p:spTree>
    <p:extLst>
      <p:ext uri="{BB962C8B-B14F-4D97-AF65-F5344CB8AC3E}">
        <p14:creationId xmlns:p14="http://schemas.microsoft.com/office/powerpoint/2010/main" val="3840878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ndelingsbilde - valgfritt bilde">
    <p:bg>
      <p:bgPr>
        <a:solidFill>
          <a:schemeClr val="bg1"/>
        </a:solidFill>
        <a:effectLst/>
      </p:bgPr>
    </p:bg>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E3C00644-A975-5A18-5001-CD022D2DD236}"/>
              </a:ext>
            </a:extLst>
          </p:cNvPr>
          <p:cNvSpPr>
            <a:spLocks noGrp="1"/>
          </p:cNvSpPr>
          <p:nvPr>
            <p:ph type="pic" idx="15"/>
          </p:nvPr>
        </p:nvSpPr>
        <p:spPr>
          <a:xfrm>
            <a:off x="3465094" y="0"/>
            <a:ext cx="8726905" cy="6840878"/>
          </a:xfrm>
          <a:custGeom>
            <a:avLst/>
            <a:gdLst>
              <a:gd name="connsiteX0" fmla="*/ 0 w 8726905"/>
              <a:gd name="connsiteY0" fmla="*/ 0 h 6840878"/>
              <a:gd name="connsiteX1" fmla="*/ 8726905 w 8726905"/>
              <a:gd name="connsiteY1" fmla="*/ 0 h 6840878"/>
              <a:gd name="connsiteX2" fmla="*/ 8726905 w 8726905"/>
              <a:gd name="connsiteY2" fmla="*/ 6840878 h 6840878"/>
              <a:gd name="connsiteX3" fmla="*/ 0 w 8726905"/>
              <a:gd name="connsiteY3" fmla="*/ 6840878 h 6840878"/>
              <a:gd name="connsiteX4" fmla="*/ 0 w 8726905"/>
              <a:gd name="connsiteY4" fmla="*/ 3429000 h 6840878"/>
              <a:gd name="connsiteX5" fmla="*/ 3734906 w 8726905"/>
              <a:gd name="connsiteY5" fmla="*/ 3429000 h 6840878"/>
              <a:gd name="connsiteX6" fmla="*/ 3734906 w 8726905"/>
              <a:gd name="connsiteY6" fmla="*/ 2529000 h 6840878"/>
              <a:gd name="connsiteX7" fmla="*/ 3734906 w 8726905"/>
              <a:gd name="connsiteY7" fmla="*/ 1809000 h 6840878"/>
              <a:gd name="connsiteX8" fmla="*/ 0 w 8726905"/>
              <a:gd name="connsiteY8" fmla="*/ 1809000 h 684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26905" h="6840878">
                <a:moveTo>
                  <a:pt x="0" y="0"/>
                </a:moveTo>
                <a:lnTo>
                  <a:pt x="8726905" y="0"/>
                </a:lnTo>
                <a:lnTo>
                  <a:pt x="8726905" y="6840878"/>
                </a:lnTo>
                <a:lnTo>
                  <a:pt x="0" y="6840878"/>
                </a:lnTo>
                <a:lnTo>
                  <a:pt x="0" y="3429000"/>
                </a:lnTo>
                <a:lnTo>
                  <a:pt x="3734906" y="3429000"/>
                </a:lnTo>
                <a:lnTo>
                  <a:pt x="3734906" y="2529000"/>
                </a:lnTo>
                <a:lnTo>
                  <a:pt x="3734906" y="1809000"/>
                </a:lnTo>
                <a:lnTo>
                  <a:pt x="0" y="1809000"/>
                </a:lnTo>
                <a:close/>
              </a:path>
            </a:pathLst>
          </a:custGeom>
        </p:spPr>
        <p:txBody>
          <a:bodyPr wrap="square">
            <a:no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8" name="Plassholder for tekst 10">
            <a:extLst>
              <a:ext uri="{FF2B5EF4-FFF2-40B4-BE49-F238E27FC236}">
                <a16:creationId xmlns:a16="http://schemas.microsoft.com/office/drawing/2014/main" id="{E130C9EC-98EC-CB6D-44A4-25B7F5F5047B}"/>
              </a:ext>
            </a:extLst>
          </p:cNvPr>
          <p:cNvSpPr>
            <a:spLocks noGrp="1"/>
          </p:cNvSpPr>
          <p:nvPr>
            <p:ph type="body" sz="quarter" idx="12" hasCustomPrompt="1"/>
          </p:nvPr>
        </p:nvSpPr>
        <p:spPr>
          <a:xfrm>
            <a:off x="0" y="1809000"/>
            <a:ext cx="7200000" cy="720000"/>
          </a:xfrm>
          <a:solidFill>
            <a:schemeClr val="accent1"/>
          </a:solidFill>
          <a:ln>
            <a:noFill/>
          </a:ln>
        </p:spPr>
        <p:txBody>
          <a:bodyPr wrap="none" lIns="288000" tIns="180000" rIns="180000" bIns="180000">
            <a:normAutofit/>
          </a:bodyPr>
          <a:lstStyle>
            <a:lvl1pPr marL="0" indent="0">
              <a:buNone/>
              <a:defRPr sz="3000" b="1" i="0">
                <a:solidFill>
                  <a:schemeClr val="bg1"/>
                </a:solidFill>
                <a:latin typeface="+mn-lt"/>
                <a:ea typeface="Inter" panose="02000503000000020004" pitchFamily="2" charset="0"/>
              </a:defRPr>
            </a:lvl1pPr>
          </a:lstStyle>
          <a:p>
            <a:pPr lvl="0"/>
            <a:r>
              <a:rPr lang="nb-NO"/>
              <a:t>Klikk her for å skrive en tittel</a:t>
            </a:r>
          </a:p>
        </p:txBody>
      </p:sp>
      <p:sp>
        <p:nvSpPr>
          <p:cNvPr id="9" name="Plassholder for tekst 6">
            <a:extLst>
              <a:ext uri="{FF2B5EF4-FFF2-40B4-BE49-F238E27FC236}">
                <a16:creationId xmlns:a16="http://schemas.microsoft.com/office/drawing/2014/main" id="{1867D269-7BEC-D5D7-E52E-5F95C6448242}"/>
              </a:ext>
            </a:extLst>
          </p:cNvPr>
          <p:cNvSpPr>
            <a:spLocks noGrp="1"/>
          </p:cNvSpPr>
          <p:nvPr>
            <p:ph type="body" sz="quarter" idx="11" hasCustomPrompt="1"/>
          </p:nvPr>
        </p:nvSpPr>
        <p:spPr>
          <a:xfrm>
            <a:off x="0" y="2529000"/>
            <a:ext cx="7200000" cy="900000"/>
          </a:xfrm>
          <a:solidFill>
            <a:schemeClr val="accent6">
              <a:alpha val="80000"/>
            </a:schemeClr>
          </a:solidFill>
          <a:ln>
            <a:noFill/>
          </a:ln>
        </p:spPr>
        <p:txBody>
          <a:bodyPr lIns="288000" tIns="180000" rIns="180000" bIns="180000">
            <a:normAutofit/>
          </a:bodyPr>
          <a:lstStyle>
            <a:lvl1pPr marL="0" indent="0">
              <a:lnSpc>
                <a:spcPct val="100000"/>
              </a:lnSpc>
              <a:buNone/>
              <a:tabLst/>
              <a:defRPr sz="1800" b="0" i="0">
                <a:solidFill>
                  <a:schemeClr val="tx1"/>
                </a:solidFill>
                <a:latin typeface="+mn-lt"/>
                <a:ea typeface="Inter Medium" panose="02000503000000020004" pitchFamily="2" charset="0"/>
              </a:defRPr>
            </a:lvl1pPr>
          </a:lstStyle>
          <a:p>
            <a:pPr marL="285750" marR="0" lvl="0" indent="-285750" algn="l" defTabSz="914400" rtl="0" eaLnBrk="1" fontAlgn="auto" latinLnBrk="0" hangingPunct="1">
              <a:lnSpc>
                <a:spcPct val="90000"/>
              </a:lnSpc>
              <a:spcBef>
                <a:spcPts val="1000"/>
              </a:spcBef>
              <a:spcAft>
                <a:spcPts val="0"/>
              </a:spcAft>
              <a:buClrTx/>
              <a:buSzTx/>
              <a:tabLst/>
              <a:defRPr/>
            </a:pPr>
            <a:r>
              <a:rPr lang="nb-NO"/>
              <a:t>Klikk her for å skrive en til to linjer med tekst</a:t>
            </a:r>
          </a:p>
        </p:txBody>
      </p:sp>
      <p:pic>
        <p:nvPicPr>
          <p:cNvPr id="2" name="Bilde 1" descr="Et bilde som inneholder Grafikk, skjermbilde, Font, grafisk design&#10;&#10;Automatisk generert beskrivelse">
            <a:extLst>
              <a:ext uri="{FF2B5EF4-FFF2-40B4-BE49-F238E27FC236}">
                <a16:creationId xmlns:a16="http://schemas.microsoft.com/office/drawing/2014/main" id="{25B89253-B1E3-D7E2-2EDB-1434729409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783" y="6321034"/>
            <a:ext cx="1800000" cy="401942"/>
          </a:xfrm>
          <a:prstGeom prst="rect">
            <a:avLst/>
          </a:prstGeom>
        </p:spPr>
      </p:pic>
    </p:spTree>
    <p:extLst>
      <p:ext uri="{BB962C8B-B14F-4D97-AF65-F5344CB8AC3E}">
        <p14:creationId xmlns:p14="http://schemas.microsoft.com/office/powerpoint/2010/main" val="2249916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delingsbilde - bilde 1">
    <p:bg>
      <p:bgPr>
        <a:solidFill>
          <a:schemeClr val="bg1"/>
        </a:solidFill>
        <a:effectLst/>
      </p:bgPr>
    </p:bg>
    <p:spTree>
      <p:nvGrpSpPr>
        <p:cNvPr id="1" name=""/>
        <p:cNvGrpSpPr/>
        <p:nvPr/>
      </p:nvGrpSpPr>
      <p:grpSpPr>
        <a:xfrm>
          <a:off x="0" y="0"/>
          <a:ext cx="0" cy="0"/>
          <a:chOff x="0" y="0"/>
          <a:chExt cx="0" cy="0"/>
        </a:xfrm>
      </p:grpSpPr>
      <p:pic>
        <p:nvPicPr>
          <p:cNvPr id="4" name="Bilde 3" descr="Et bilde som inneholder himmel, utendørs, fløyte, stål&#10;&#10;Automatisk generert beskrivelse">
            <a:extLst>
              <a:ext uri="{FF2B5EF4-FFF2-40B4-BE49-F238E27FC236}">
                <a16:creationId xmlns:a16="http://schemas.microsoft.com/office/drawing/2014/main" id="{DD3A4408-EBAE-E0BC-A4E1-43C755619F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032"/>
          <a:stretch/>
        </p:blipFill>
        <p:spPr>
          <a:xfrm>
            <a:off x="3451412" y="0"/>
            <a:ext cx="8740588" cy="6858000"/>
          </a:xfrm>
          <a:prstGeom prst="rect">
            <a:avLst/>
          </a:prstGeom>
        </p:spPr>
      </p:pic>
      <p:sp>
        <p:nvSpPr>
          <p:cNvPr id="7" name="Plassholder for bilde 6">
            <a:extLst>
              <a:ext uri="{FF2B5EF4-FFF2-40B4-BE49-F238E27FC236}">
                <a16:creationId xmlns:a16="http://schemas.microsoft.com/office/drawing/2014/main" id="{E3C00644-A975-5A18-5001-CD022D2DD236}"/>
              </a:ext>
            </a:extLst>
          </p:cNvPr>
          <p:cNvSpPr>
            <a:spLocks noGrp="1"/>
          </p:cNvSpPr>
          <p:nvPr>
            <p:ph type="pic" idx="15"/>
          </p:nvPr>
        </p:nvSpPr>
        <p:spPr>
          <a:xfrm>
            <a:off x="3465094" y="0"/>
            <a:ext cx="8726905" cy="6840878"/>
          </a:xfrm>
          <a:custGeom>
            <a:avLst/>
            <a:gdLst>
              <a:gd name="connsiteX0" fmla="*/ 0 w 8726905"/>
              <a:gd name="connsiteY0" fmla="*/ 0 h 6840878"/>
              <a:gd name="connsiteX1" fmla="*/ 8726905 w 8726905"/>
              <a:gd name="connsiteY1" fmla="*/ 0 h 6840878"/>
              <a:gd name="connsiteX2" fmla="*/ 8726905 w 8726905"/>
              <a:gd name="connsiteY2" fmla="*/ 6840878 h 6840878"/>
              <a:gd name="connsiteX3" fmla="*/ 0 w 8726905"/>
              <a:gd name="connsiteY3" fmla="*/ 6840878 h 6840878"/>
              <a:gd name="connsiteX4" fmla="*/ 0 w 8726905"/>
              <a:gd name="connsiteY4" fmla="*/ 3429000 h 6840878"/>
              <a:gd name="connsiteX5" fmla="*/ 3734906 w 8726905"/>
              <a:gd name="connsiteY5" fmla="*/ 3429000 h 6840878"/>
              <a:gd name="connsiteX6" fmla="*/ 3734906 w 8726905"/>
              <a:gd name="connsiteY6" fmla="*/ 2529000 h 6840878"/>
              <a:gd name="connsiteX7" fmla="*/ 3734906 w 8726905"/>
              <a:gd name="connsiteY7" fmla="*/ 1809000 h 6840878"/>
              <a:gd name="connsiteX8" fmla="*/ 0 w 8726905"/>
              <a:gd name="connsiteY8" fmla="*/ 1809000 h 684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26905" h="6840878">
                <a:moveTo>
                  <a:pt x="0" y="0"/>
                </a:moveTo>
                <a:lnTo>
                  <a:pt x="8726905" y="0"/>
                </a:lnTo>
                <a:lnTo>
                  <a:pt x="8726905" y="6840878"/>
                </a:lnTo>
                <a:lnTo>
                  <a:pt x="0" y="6840878"/>
                </a:lnTo>
                <a:lnTo>
                  <a:pt x="0" y="3429000"/>
                </a:lnTo>
                <a:lnTo>
                  <a:pt x="3734906" y="3429000"/>
                </a:lnTo>
                <a:lnTo>
                  <a:pt x="3734906" y="2529000"/>
                </a:lnTo>
                <a:lnTo>
                  <a:pt x="3734906" y="1809000"/>
                </a:lnTo>
                <a:lnTo>
                  <a:pt x="0" y="1809000"/>
                </a:lnTo>
                <a:close/>
              </a:path>
            </a:pathLst>
          </a:custGeom>
        </p:spPr>
        <p:txBody>
          <a:bodyPr wrap="square">
            <a:no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8" name="Plassholder for tekst 10">
            <a:extLst>
              <a:ext uri="{FF2B5EF4-FFF2-40B4-BE49-F238E27FC236}">
                <a16:creationId xmlns:a16="http://schemas.microsoft.com/office/drawing/2014/main" id="{E130C9EC-98EC-CB6D-44A4-25B7F5F5047B}"/>
              </a:ext>
            </a:extLst>
          </p:cNvPr>
          <p:cNvSpPr>
            <a:spLocks noGrp="1"/>
          </p:cNvSpPr>
          <p:nvPr>
            <p:ph type="body" sz="quarter" idx="12" hasCustomPrompt="1"/>
          </p:nvPr>
        </p:nvSpPr>
        <p:spPr>
          <a:xfrm>
            <a:off x="0" y="1809000"/>
            <a:ext cx="7200000" cy="720000"/>
          </a:xfrm>
          <a:solidFill>
            <a:schemeClr val="accent1"/>
          </a:solidFill>
          <a:ln>
            <a:noFill/>
          </a:ln>
        </p:spPr>
        <p:txBody>
          <a:bodyPr wrap="none" lIns="288000" tIns="180000" rIns="180000" bIns="180000">
            <a:normAutofit/>
          </a:bodyPr>
          <a:lstStyle>
            <a:lvl1pPr marL="0" indent="0">
              <a:buNone/>
              <a:defRPr sz="3000" b="1" i="0">
                <a:solidFill>
                  <a:schemeClr val="bg1"/>
                </a:solidFill>
                <a:latin typeface="+mn-lt"/>
                <a:ea typeface="Inter" panose="02000503000000020004" pitchFamily="2" charset="0"/>
              </a:defRPr>
            </a:lvl1pPr>
          </a:lstStyle>
          <a:p>
            <a:pPr lvl="0"/>
            <a:r>
              <a:rPr lang="nb-NO"/>
              <a:t>Klikk her for å skrive en tittel</a:t>
            </a:r>
          </a:p>
        </p:txBody>
      </p:sp>
      <p:sp>
        <p:nvSpPr>
          <p:cNvPr id="9" name="Plassholder for tekst 6">
            <a:extLst>
              <a:ext uri="{FF2B5EF4-FFF2-40B4-BE49-F238E27FC236}">
                <a16:creationId xmlns:a16="http://schemas.microsoft.com/office/drawing/2014/main" id="{1867D269-7BEC-D5D7-E52E-5F95C6448242}"/>
              </a:ext>
            </a:extLst>
          </p:cNvPr>
          <p:cNvSpPr>
            <a:spLocks noGrp="1"/>
          </p:cNvSpPr>
          <p:nvPr>
            <p:ph type="body" sz="quarter" idx="11" hasCustomPrompt="1"/>
          </p:nvPr>
        </p:nvSpPr>
        <p:spPr>
          <a:xfrm>
            <a:off x="0" y="2529000"/>
            <a:ext cx="7200000" cy="900000"/>
          </a:xfrm>
          <a:solidFill>
            <a:schemeClr val="accent6">
              <a:alpha val="80000"/>
            </a:schemeClr>
          </a:solidFill>
          <a:ln>
            <a:noFill/>
          </a:ln>
        </p:spPr>
        <p:txBody>
          <a:bodyPr lIns="288000" tIns="180000" rIns="180000" bIns="180000">
            <a:normAutofit/>
          </a:bodyPr>
          <a:lstStyle>
            <a:lvl1pPr marL="0" indent="0">
              <a:lnSpc>
                <a:spcPct val="100000"/>
              </a:lnSpc>
              <a:buNone/>
              <a:tabLst/>
              <a:defRPr sz="1800" b="0" i="0">
                <a:solidFill>
                  <a:schemeClr val="tx1"/>
                </a:solidFill>
                <a:latin typeface="+mn-lt"/>
                <a:ea typeface="Inter Medium" panose="02000503000000020004" pitchFamily="2" charset="0"/>
              </a:defRPr>
            </a:lvl1pPr>
          </a:lstStyle>
          <a:p>
            <a:pPr marL="285750" marR="0" lvl="0" indent="-285750" algn="l" defTabSz="914400" rtl="0" eaLnBrk="1" fontAlgn="auto" latinLnBrk="0" hangingPunct="1">
              <a:lnSpc>
                <a:spcPct val="90000"/>
              </a:lnSpc>
              <a:spcBef>
                <a:spcPts val="1000"/>
              </a:spcBef>
              <a:spcAft>
                <a:spcPts val="0"/>
              </a:spcAft>
              <a:buClrTx/>
              <a:buSzTx/>
              <a:tabLst/>
              <a:defRPr/>
            </a:pPr>
            <a:r>
              <a:rPr lang="nb-NO"/>
              <a:t>Klikk her for å skrive en til to linjer med tekst</a:t>
            </a:r>
          </a:p>
        </p:txBody>
      </p:sp>
      <p:pic>
        <p:nvPicPr>
          <p:cNvPr id="6" name="Bilde 5" descr="Et bilde som inneholder Grafikk, skjermbilde, Font, grafisk design&#10;&#10;Automatisk generert beskrivelse">
            <a:extLst>
              <a:ext uri="{FF2B5EF4-FFF2-40B4-BE49-F238E27FC236}">
                <a16:creationId xmlns:a16="http://schemas.microsoft.com/office/drawing/2014/main" id="{22A81C31-0D39-194F-515A-C1B66CAD6E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4783" y="6311981"/>
            <a:ext cx="1800000" cy="401942"/>
          </a:xfrm>
          <a:prstGeom prst="rect">
            <a:avLst/>
          </a:prstGeom>
        </p:spPr>
      </p:pic>
    </p:spTree>
    <p:extLst>
      <p:ext uri="{BB962C8B-B14F-4D97-AF65-F5344CB8AC3E}">
        <p14:creationId xmlns:p14="http://schemas.microsoft.com/office/powerpoint/2010/main" val="2069143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delingsbilde - bilde 2">
    <p:bg>
      <p:bgPr>
        <a:solidFill>
          <a:schemeClr val="bg1"/>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D3A4408-EBAE-E0BC-A4E1-43C755619F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03" t="11467" r="23335"/>
          <a:stretch/>
        </p:blipFill>
        <p:spPr>
          <a:xfrm>
            <a:off x="3451412" y="0"/>
            <a:ext cx="8740588" cy="6858000"/>
          </a:xfrm>
          <a:prstGeom prst="rect">
            <a:avLst/>
          </a:prstGeom>
        </p:spPr>
      </p:pic>
      <p:sp>
        <p:nvSpPr>
          <p:cNvPr id="8" name="Plassholder for tekst 10">
            <a:extLst>
              <a:ext uri="{FF2B5EF4-FFF2-40B4-BE49-F238E27FC236}">
                <a16:creationId xmlns:a16="http://schemas.microsoft.com/office/drawing/2014/main" id="{E130C9EC-98EC-CB6D-44A4-25B7F5F5047B}"/>
              </a:ext>
            </a:extLst>
          </p:cNvPr>
          <p:cNvSpPr>
            <a:spLocks noGrp="1"/>
          </p:cNvSpPr>
          <p:nvPr>
            <p:ph type="body" sz="quarter" idx="12" hasCustomPrompt="1"/>
          </p:nvPr>
        </p:nvSpPr>
        <p:spPr>
          <a:xfrm>
            <a:off x="0" y="1809000"/>
            <a:ext cx="7200000" cy="720000"/>
          </a:xfrm>
          <a:solidFill>
            <a:schemeClr val="accent1"/>
          </a:solidFill>
          <a:ln>
            <a:noFill/>
          </a:ln>
        </p:spPr>
        <p:txBody>
          <a:bodyPr wrap="none" lIns="288000" tIns="180000" rIns="180000" bIns="180000">
            <a:normAutofit/>
          </a:bodyPr>
          <a:lstStyle>
            <a:lvl1pPr marL="0" indent="0">
              <a:buNone/>
              <a:defRPr sz="3000" b="1" i="0">
                <a:solidFill>
                  <a:schemeClr val="bg1"/>
                </a:solidFill>
                <a:latin typeface="+mn-lt"/>
                <a:ea typeface="Inter" panose="02000503000000020004" pitchFamily="2" charset="0"/>
              </a:defRPr>
            </a:lvl1pPr>
          </a:lstStyle>
          <a:p>
            <a:pPr lvl="0"/>
            <a:r>
              <a:rPr lang="nb-NO"/>
              <a:t>Klikk her for å skrive en tittel</a:t>
            </a:r>
          </a:p>
        </p:txBody>
      </p:sp>
      <p:sp>
        <p:nvSpPr>
          <p:cNvPr id="9" name="Plassholder for tekst 6">
            <a:extLst>
              <a:ext uri="{FF2B5EF4-FFF2-40B4-BE49-F238E27FC236}">
                <a16:creationId xmlns:a16="http://schemas.microsoft.com/office/drawing/2014/main" id="{1867D269-7BEC-D5D7-E52E-5F95C6448242}"/>
              </a:ext>
            </a:extLst>
          </p:cNvPr>
          <p:cNvSpPr>
            <a:spLocks noGrp="1"/>
          </p:cNvSpPr>
          <p:nvPr>
            <p:ph type="body" sz="quarter" idx="11" hasCustomPrompt="1"/>
          </p:nvPr>
        </p:nvSpPr>
        <p:spPr>
          <a:xfrm>
            <a:off x="0" y="2529000"/>
            <a:ext cx="7200000" cy="900000"/>
          </a:xfrm>
          <a:solidFill>
            <a:schemeClr val="accent6">
              <a:alpha val="80000"/>
            </a:schemeClr>
          </a:solidFill>
          <a:ln>
            <a:noFill/>
          </a:ln>
        </p:spPr>
        <p:txBody>
          <a:bodyPr lIns="288000" tIns="180000" rIns="180000" bIns="180000">
            <a:normAutofit/>
          </a:bodyPr>
          <a:lstStyle>
            <a:lvl1pPr marL="0" indent="0">
              <a:lnSpc>
                <a:spcPct val="100000"/>
              </a:lnSpc>
              <a:buNone/>
              <a:tabLst/>
              <a:defRPr sz="1800" b="0" i="0">
                <a:solidFill>
                  <a:schemeClr val="tx1"/>
                </a:solidFill>
                <a:latin typeface="+mn-lt"/>
                <a:ea typeface="Inter Medium" panose="02000503000000020004" pitchFamily="2" charset="0"/>
              </a:defRPr>
            </a:lvl1pPr>
          </a:lstStyle>
          <a:p>
            <a:pPr marL="285750" marR="0" lvl="0" indent="-285750" algn="l" defTabSz="914400" rtl="0" eaLnBrk="1" fontAlgn="auto" latinLnBrk="0" hangingPunct="1">
              <a:lnSpc>
                <a:spcPct val="90000"/>
              </a:lnSpc>
              <a:spcBef>
                <a:spcPts val="1000"/>
              </a:spcBef>
              <a:spcAft>
                <a:spcPts val="0"/>
              </a:spcAft>
              <a:buClrTx/>
              <a:buSzTx/>
              <a:tabLst/>
              <a:defRPr/>
            </a:pPr>
            <a:r>
              <a:rPr lang="nb-NO"/>
              <a:t>Klikk her for å skrive en til to linjer med tekst</a:t>
            </a:r>
          </a:p>
        </p:txBody>
      </p:sp>
      <p:pic>
        <p:nvPicPr>
          <p:cNvPr id="3" name="Bilde 2" descr="Et bilde som inneholder Grafikk, skjermbilde, Font, grafisk design&#10;&#10;Automatisk generert beskrivelse">
            <a:extLst>
              <a:ext uri="{FF2B5EF4-FFF2-40B4-BE49-F238E27FC236}">
                <a16:creationId xmlns:a16="http://schemas.microsoft.com/office/drawing/2014/main" id="{21C9DE33-CCDB-F757-0A34-E770605308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4783" y="6311981"/>
            <a:ext cx="1800000" cy="401942"/>
          </a:xfrm>
          <a:prstGeom prst="rect">
            <a:avLst/>
          </a:prstGeom>
        </p:spPr>
      </p:pic>
    </p:spTree>
    <p:extLst>
      <p:ext uri="{BB962C8B-B14F-4D97-AF65-F5344CB8AC3E}">
        <p14:creationId xmlns:p14="http://schemas.microsoft.com/office/powerpoint/2010/main" val="802597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kolonner, valgfritt utfallende bilde">
    <p:spTree>
      <p:nvGrpSpPr>
        <p:cNvPr id="1" name=""/>
        <p:cNvGrpSpPr/>
        <p:nvPr/>
      </p:nvGrpSpPr>
      <p:grpSpPr>
        <a:xfrm>
          <a:off x="0" y="0"/>
          <a:ext cx="0" cy="0"/>
          <a:chOff x="0" y="0"/>
          <a:chExt cx="0" cy="0"/>
        </a:xfrm>
      </p:grpSpPr>
      <p:pic>
        <p:nvPicPr>
          <p:cNvPr id="3" name="Bilde 2" descr="Et bilde som inneholder Grafikk, skjermbilde, Font, grafisk design&#10;&#10;Automatisk generert beskrivelse">
            <a:extLst>
              <a:ext uri="{FF2B5EF4-FFF2-40B4-BE49-F238E27FC236}">
                <a16:creationId xmlns:a16="http://schemas.microsoft.com/office/drawing/2014/main" id="{54772C47-BFFF-899A-F364-AC75FBE92D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782" y="6311981"/>
            <a:ext cx="1800000" cy="401942"/>
          </a:xfrm>
          <a:prstGeom prst="rect">
            <a:avLst/>
          </a:prstGeom>
        </p:spPr>
      </p:pic>
      <p:sp>
        <p:nvSpPr>
          <p:cNvPr id="4" name="Plassholder for innhold 2">
            <a:extLst>
              <a:ext uri="{FF2B5EF4-FFF2-40B4-BE49-F238E27FC236}">
                <a16:creationId xmlns:a16="http://schemas.microsoft.com/office/drawing/2014/main" id="{9880725F-A0B1-6322-3F19-187074752FA9}"/>
              </a:ext>
            </a:extLst>
          </p:cNvPr>
          <p:cNvSpPr>
            <a:spLocks noGrp="1"/>
          </p:cNvSpPr>
          <p:nvPr>
            <p:ph sz="half" idx="1"/>
          </p:nvPr>
        </p:nvSpPr>
        <p:spPr>
          <a:xfrm>
            <a:off x="263526" y="1421501"/>
            <a:ext cx="5623162" cy="4813147"/>
          </a:xfrm>
        </p:spPr>
        <p:txBody>
          <a:bodyPr lIns="0">
            <a:normAutofit/>
          </a:bodyPr>
          <a:lstStyle>
            <a:lvl1pPr marL="361950" indent="-361950">
              <a:lnSpc>
                <a:spcPts val="2160"/>
              </a:lnSpc>
              <a:buClr>
                <a:schemeClr val="accent1"/>
              </a:buClr>
              <a:buSzPct val="130000"/>
              <a:buFont typeface="Arial" panose="020B0604020202020204" pitchFamily="34" charset="0"/>
              <a:buChar char="•"/>
              <a:defRPr sz="1800"/>
            </a:lvl1pPr>
            <a:lvl2pPr marL="542925" indent="-180975">
              <a:lnSpc>
                <a:spcPts val="2160"/>
              </a:lnSpc>
              <a:buFont typeface="Calibri" panose="020F0502020204030204" pitchFamily="34" charset="0"/>
              <a:buChar char="−"/>
              <a:defRPr sz="1800"/>
            </a:lvl2pPr>
            <a:lvl3pPr marL="712788" indent="-169863">
              <a:lnSpc>
                <a:spcPts val="2160"/>
              </a:lnSpc>
              <a:defRPr sz="1800"/>
            </a:lvl3pPr>
            <a:lvl4pPr marL="893763" indent="-180975">
              <a:lnSpc>
                <a:spcPts val="2160"/>
              </a:lnSpc>
              <a:buFont typeface="Arial" panose="020B0604020202020204" pitchFamily="34" charset="0"/>
              <a:buChar char="▪"/>
              <a:defRPr sz="18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5" name="Rubrik 1">
            <a:extLst>
              <a:ext uri="{FF2B5EF4-FFF2-40B4-BE49-F238E27FC236}">
                <a16:creationId xmlns:a16="http://schemas.microsoft.com/office/drawing/2014/main" id="{974DD948-7A3A-A45A-4C9E-31BED58B89BD}"/>
              </a:ext>
            </a:extLst>
          </p:cNvPr>
          <p:cNvSpPr>
            <a:spLocks noGrp="1"/>
          </p:cNvSpPr>
          <p:nvPr>
            <p:ph type="title" hasCustomPrompt="1"/>
          </p:nvPr>
        </p:nvSpPr>
        <p:spPr>
          <a:xfrm>
            <a:off x="263525" y="285750"/>
            <a:ext cx="5631959"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6" name="Text Placeholder 6">
            <a:extLst>
              <a:ext uri="{FF2B5EF4-FFF2-40B4-BE49-F238E27FC236}">
                <a16:creationId xmlns:a16="http://schemas.microsoft.com/office/drawing/2014/main" id="{F430C6E6-6981-7EC2-E6A8-3DCFB00FE67D}"/>
              </a:ext>
            </a:extLst>
          </p:cNvPr>
          <p:cNvSpPr>
            <a:spLocks noGrp="1"/>
          </p:cNvSpPr>
          <p:nvPr>
            <p:ph type="body" sz="quarter" idx="25" hasCustomPrompt="1"/>
          </p:nvPr>
        </p:nvSpPr>
        <p:spPr>
          <a:xfrm>
            <a:off x="263525" y="837267"/>
            <a:ext cx="5621339"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sp>
        <p:nvSpPr>
          <p:cNvPr id="2" name="Plassholder for bilde 2">
            <a:extLst>
              <a:ext uri="{FF2B5EF4-FFF2-40B4-BE49-F238E27FC236}">
                <a16:creationId xmlns:a16="http://schemas.microsoft.com/office/drawing/2014/main" id="{FDFF0356-1850-97E9-8F69-D0D9EFA353E1}"/>
              </a:ext>
            </a:extLst>
          </p:cNvPr>
          <p:cNvSpPr>
            <a:spLocks noGrp="1"/>
          </p:cNvSpPr>
          <p:nvPr>
            <p:ph type="pic" idx="26"/>
          </p:nvPr>
        </p:nvSpPr>
        <p:spPr>
          <a:xfrm>
            <a:off x="6305274" y="0"/>
            <a:ext cx="5886725" cy="6858000"/>
          </a:xfrm>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Tree>
    <p:extLst>
      <p:ext uri="{BB962C8B-B14F-4D97-AF65-F5344CB8AC3E}">
        <p14:creationId xmlns:p14="http://schemas.microsoft.com/office/powerpoint/2010/main" val="3438260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o kolonner, utfallende bilde 1">
    <p:spTree>
      <p:nvGrpSpPr>
        <p:cNvPr id="1" name=""/>
        <p:cNvGrpSpPr/>
        <p:nvPr/>
      </p:nvGrpSpPr>
      <p:grpSpPr>
        <a:xfrm>
          <a:off x="0" y="0"/>
          <a:ext cx="0" cy="0"/>
          <a:chOff x="0" y="0"/>
          <a:chExt cx="0" cy="0"/>
        </a:xfrm>
      </p:grpSpPr>
      <p:sp>
        <p:nvSpPr>
          <p:cNvPr id="9" name="Plassholder for bilde 2">
            <a:extLst>
              <a:ext uri="{FF2B5EF4-FFF2-40B4-BE49-F238E27FC236}">
                <a16:creationId xmlns:a16="http://schemas.microsoft.com/office/drawing/2014/main" id="{4011B0A6-7237-4FDC-B27F-521F46710492}"/>
              </a:ext>
            </a:extLst>
          </p:cNvPr>
          <p:cNvSpPr>
            <a:spLocks noGrp="1"/>
          </p:cNvSpPr>
          <p:nvPr>
            <p:ph type="pic" idx="15"/>
          </p:nvPr>
        </p:nvSpPr>
        <p:spPr>
          <a:xfrm>
            <a:off x="6096000" y="0"/>
            <a:ext cx="6096000" cy="6840878"/>
          </a:xfrm>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7" name="Plassholder for innhold 2">
            <a:extLst>
              <a:ext uri="{FF2B5EF4-FFF2-40B4-BE49-F238E27FC236}">
                <a16:creationId xmlns:a16="http://schemas.microsoft.com/office/drawing/2014/main" id="{11BB7019-C517-427C-B438-3F7421B02002}"/>
              </a:ext>
            </a:extLst>
          </p:cNvPr>
          <p:cNvSpPr>
            <a:spLocks noGrp="1"/>
          </p:cNvSpPr>
          <p:nvPr>
            <p:ph sz="half" idx="1"/>
          </p:nvPr>
        </p:nvSpPr>
        <p:spPr>
          <a:xfrm>
            <a:off x="263526" y="1421501"/>
            <a:ext cx="5623162" cy="4813147"/>
          </a:xfrm>
        </p:spPr>
        <p:txBody>
          <a:bodyPr lIns="0">
            <a:normAutofit/>
          </a:bodyPr>
          <a:lstStyle>
            <a:lvl1pPr marL="361950" indent="-361950">
              <a:lnSpc>
                <a:spcPts val="2160"/>
              </a:lnSpc>
              <a:buClr>
                <a:schemeClr val="accent1"/>
              </a:buClr>
              <a:buSzPct val="130000"/>
              <a:buFont typeface="Arial" panose="020B0604020202020204" pitchFamily="34" charset="0"/>
              <a:buChar char="•"/>
              <a:defRPr sz="2000"/>
            </a:lvl1pPr>
            <a:lvl2pPr marL="542925" indent="-180975">
              <a:lnSpc>
                <a:spcPts val="2160"/>
              </a:lnSpc>
              <a:buFont typeface="Calibri" panose="020F0502020204030204" pitchFamily="34" charset="0"/>
              <a:buChar char="−"/>
              <a:defRPr sz="2000"/>
            </a:lvl2pPr>
            <a:lvl3pPr marL="712788" indent="-169863">
              <a:lnSpc>
                <a:spcPts val="2160"/>
              </a:lnSpc>
              <a:defRPr sz="2000"/>
            </a:lvl3pPr>
            <a:lvl4pPr marL="893763" indent="-180975">
              <a:lnSpc>
                <a:spcPts val="2160"/>
              </a:lnSpc>
              <a:buFont typeface="Arial" panose="020B0604020202020204" pitchFamily="34" charset="0"/>
              <a:buChar char="▪"/>
              <a:defRPr sz="20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13" name="Rubrik 1">
            <a:extLst>
              <a:ext uri="{FF2B5EF4-FFF2-40B4-BE49-F238E27FC236}">
                <a16:creationId xmlns:a16="http://schemas.microsoft.com/office/drawing/2014/main" id="{C523EC79-EF78-4FCB-9BD7-F8D8B6D8B251}"/>
              </a:ext>
            </a:extLst>
          </p:cNvPr>
          <p:cNvSpPr>
            <a:spLocks noGrp="1"/>
          </p:cNvSpPr>
          <p:nvPr>
            <p:ph type="title" hasCustomPrompt="1"/>
          </p:nvPr>
        </p:nvSpPr>
        <p:spPr>
          <a:xfrm>
            <a:off x="263525" y="285750"/>
            <a:ext cx="5631959"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14" name="Text Placeholder 6">
            <a:extLst>
              <a:ext uri="{FF2B5EF4-FFF2-40B4-BE49-F238E27FC236}">
                <a16:creationId xmlns:a16="http://schemas.microsoft.com/office/drawing/2014/main" id="{584B2602-1C38-46D4-AF5C-EF6CB3FAE334}"/>
              </a:ext>
            </a:extLst>
          </p:cNvPr>
          <p:cNvSpPr>
            <a:spLocks noGrp="1"/>
          </p:cNvSpPr>
          <p:nvPr>
            <p:ph type="body" sz="quarter" idx="25" hasCustomPrompt="1"/>
          </p:nvPr>
        </p:nvSpPr>
        <p:spPr>
          <a:xfrm>
            <a:off x="263525" y="837267"/>
            <a:ext cx="5621339"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pic>
        <p:nvPicPr>
          <p:cNvPr id="3" name="Bilde 2" descr="Et bilde som inneholder Komposittmateriale, Manuell arbeider, Vernehjelm, anleggsarbeider&#10;&#10;Automatisk generert beskrivelse">
            <a:extLst>
              <a:ext uri="{FF2B5EF4-FFF2-40B4-BE49-F238E27FC236}">
                <a16:creationId xmlns:a16="http://schemas.microsoft.com/office/drawing/2014/main" id="{A102C054-EADE-19C3-E9D5-21C6D1EC21A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208" r="23546"/>
          <a:stretch/>
        </p:blipFill>
        <p:spPr>
          <a:xfrm>
            <a:off x="6095999" y="0"/>
            <a:ext cx="6096001" cy="6858000"/>
          </a:xfrm>
          <a:prstGeom prst="rect">
            <a:avLst/>
          </a:prstGeom>
        </p:spPr>
      </p:pic>
      <p:pic>
        <p:nvPicPr>
          <p:cNvPr id="2" name="Bilde 1" descr="Et bilde som inneholder Grafikk, skjermbilde, Font, grafisk design&#10;&#10;Automatisk generert beskrivelse">
            <a:extLst>
              <a:ext uri="{FF2B5EF4-FFF2-40B4-BE49-F238E27FC236}">
                <a16:creationId xmlns:a16="http://schemas.microsoft.com/office/drawing/2014/main" id="{6B0FF20F-E56D-0A6D-4622-90EFE98B4B5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4783" y="6321034"/>
            <a:ext cx="1800000" cy="401942"/>
          </a:xfrm>
          <a:prstGeom prst="rect">
            <a:avLst/>
          </a:prstGeom>
        </p:spPr>
      </p:pic>
    </p:spTree>
    <p:extLst>
      <p:ext uri="{BB962C8B-B14F-4D97-AF65-F5344CB8AC3E}">
        <p14:creationId xmlns:p14="http://schemas.microsoft.com/office/powerpoint/2010/main" val="2746758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o kolonner, utfallende bilde 2">
    <p:spTree>
      <p:nvGrpSpPr>
        <p:cNvPr id="1" name=""/>
        <p:cNvGrpSpPr/>
        <p:nvPr/>
      </p:nvGrpSpPr>
      <p:grpSpPr>
        <a:xfrm>
          <a:off x="0" y="0"/>
          <a:ext cx="0" cy="0"/>
          <a:chOff x="0" y="0"/>
          <a:chExt cx="0" cy="0"/>
        </a:xfrm>
      </p:grpSpPr>
      <p:sp>
        <p:nvSpPr>
          <p:cNvPr id="9" name="Plassholder for bilde 2">
            <a:extLst>
              <a:ext uri="{FF2B5EF4-FFF2-40B4-BE49-F238E27FC236}">
                <a16:creationId xmlns:a16="http://schemas.microsoft.com/office/drawing/2014/main" id="{4011B0A6-7237-4FDC-B27F-521F46710492}"/>
              </a:ext>
            </a:extLst>
          </p:cNvPr>
          <p:cNvSpPr>
            <a:spLocks noGrp="1"/>
          </p:cNvSpPr>
          <p:nvPr>
            <p:ph type="pic" idx="15"/>
          </p:nvPr>
        </p:nvSpPr>
        <p:spPr>
          <a:xfrm>
            <a:off x="6096000" y="0"/>
            <a:ext cx="6096000" cy="6840878"/>
          </a:xfrm>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7" name="Plassholder for innhold 2">
            <a:extLst>
              <a:ext uri="{FF2B5EF4-FFF2-40B4-BE49-F238E27FC236}">
                <a16:creationId xmlns:a16="http://schemas.microsoft.com/office/drawing/2014/main" id="{11BB7019-C517-427C-B438-3F7421B02002}"/>
              </a:ext>
            </a:extLst>
          </p:cNvPr>
          <p:cNvSpPr>
            <a:spLocks noGrp="1"/>
          </p:cNvSpPr>
          <p:nvPr>
            <p:ph sz="half" idx="1"/>
          </p:nvPr>
        </p:nvSpPr>
        <p:spPr>
          <a:xfrm>
            <a:off x="263526" y="1421501"/>
            <a:ext cx="5623162" cy="4813147"/>
          </a:xfrm>
        </p:spPr>
        <p:txBody>
          <a:bodyPr lIns="0">
            <a:normAutofit/>
          </a:bodyPr>
          <a:lstStyle>
            <a:lvl1pPr marL="361950" indent="-361950">
              <a:lnSpc>
                <a:spcPts val="2160"/>
              </a:lnSpc>
              <a:buClr>
                <a:schemeClr val="accent1"/>
              </a:buClr>
              <a:buSzPct val="130000"/>
              <a:buFont typeface="Arial" panose="020B0604020202020204" pitchFamily="34" charset="0"/>
              <a:buChar char="•"/>
              <a:defRPr sz="2000"/>
            </a:lvl1pPr>
            <a:lvl2pPr marL="542925" indent="-180975">
              <a:lnSpc>
                <a:spcPts val="2160"/>
              </a:lnSpc>
              <a:buFont typeface="Calibri" panose="020F0502020204030204" pitchFamily="34" charset="0"/>
              <a:buChar char="−"/>
              <a:defRPr sz="2000"/>
            </a:lvl2pPr>
            <a:lvl3pPr marL="712788" indent="-169863">
              <a:lnSpc>
                <a:spcPts val="2160"/>
              </a:lnSpc>
              <a:defRPr sz="2000"/>
            </a:lvl3pPr>
            <a:lvl4pPr marL="893763" indent="-180975">
              <a:lnSpc>
                <a:spcPts val="2160"/>
              </a:lnSpc>
              <a:buFont typeface="Arial" panose="020B0604020202020204" pitchFamily="34" charset="0"/>
              <a:buChar char="▪"/>
              <a:defRPr sz="20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13" name="Rubrik 1">
            <a:extLst>
              <a:ext uri="{FF2B5EF4-FFF2-40B4-BE49-F238E27FC236}">
                <a16:creationId xmlns:a16="http://schemas.microsoft.com/office/drawing/2014/main" id="{C523EC79-EF78-4FCB-9BD7-F8D8B6D8B251}"/>
              </a:ext>
            </a:extLst>
          </p:cNvPr>
          <p:cNvSpPr>
            <a:spLocks noGrp="1"/>
          </p:cNvSpPr>
          <p:nvPr>
            <p:ph type="title" hasCustomPrompt="1"/>
          </p:nvPr>
        </p:nvSpPr>
        <p:spPr>
          <a:xfrm>
            <a:off x="263525" y="285750"/>
            <a:ext cx="5631959"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14" name="Text Placeholder 6">
            <a:extLst>
              <a:ext uri="{FF2B5EF4-FFF2-40B4-BE49-F238E27FC236}">
                <a16:creationId xmlns:a16="http://schemas.microsoft.com/office/drawing/2014/main" id="{584B2602-1C38-46D4-AF5C-EF6CB3FAE334}"/>
              </a:ext>
            </a:extLst>
          </p:cNvPr>
          <p:cNvSpPr>
            <a:spLocks noGrp="1"/>
          </p:cNvSpPr>
          <p:nvPr>
            <p:ph type="body" sz="quarter" idx="25" hasCustomPrompt="1"/>
          </p:nvPr>
        </p:nvSpPr>
        <p:spPr>
          <a:xfrm>
            <a:off x="263525" y="837267"/>
            <a:ext cx="5621339"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pic>
        <p:nvPicPr>
          <p:cNvPr id="3" name="Bilde 2">
            <a:extLst>
              <a:ext uri="{FF2B5EF4-FFF2-40B4-BE49-F238E27FC236}">
                <a16:creationId xmlns:a16="http://schemas.microsoft.com/office/drawing/2014/main" id="{A102C054-EADE-19C3-E9D5-21C6D1EC21A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767" r="37973"/>
          <a:stretch/>
        </p:blipFill>
        <p:spPr>
          <a:xfrm>
            <a:off x="6095999" y="0"/>
            <a:ext cx="6096001" cy="6858000"/>
          </a:xfrm>
          <a:prstGeom prst="rect">
            <a:avLst/>
          </a:prstGeom>
        </p:spPr>
      </p:pic>
      <p:pic>
        <p:nvPicPr>
          <p:cNvPr id="2" name="Bilde 1" descr="Et bilde som inneholder Grafikk, skjermbilde, Font, grafisk design&#10;&#10;Automatisk generert beskrivelse">
            <a:extLst>
              <a:ext uri="{FF2B5EF4-FFF2-40B4-BE49-F238E27FC236}">
                <a16:creationId xmlns:a16="http://schemas.microsoft.com/office/drawing/2014/main" id="{6661AE27-1389-E2EE-5107-244FF7187EE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4783" y="6311981"/>
            <a:ext cx="1800000" cy="401942"/>
          </a:xfrm>
          <a:prstGeom prst="rect">
            <a:avLst/>
          </a:prstGeom>
        </p:spPr>
      </p:pic>
    </p:spTree>
    <p:extLst>
      <p:ext uri="{BB962C8B-B14F-4D97-AF65-F5344CB8AC3E}">
        <p14:creationId xmlns:p14="http://schemas.microsoft.com/office/powerpoint/2010/main" val="2908559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tandard to kolonner med logo">
    <p:spTree>
      <p:nvGrpSpPr>
        <p:cNvPr id="1" name=""/>
        <p:cNvGrpSpPr/>
        <p:nvPr/>
      </p:nvGrpSpPr>
      <p:grpSpPr>
        <a:xfrm>
          <a:off x="0" y="0"/>
          <a:ext cx="0" cy="0"/>
          <a:chOff x="0" y="0"/>
          <a:chExt cx="0" cy="0"/>
        </a:xfrm>
      </p:grpSpPr>
      <p:sp>
        <p:nvSpPr>
          <p:cNvPr id="8" name="Plassholder for innhold 2">
            <a:extLst>
              <a:ext uri="{FF2B5EF4-FFF2-40B4-BE49-F238E27FC236}">
                <a16:creationId xmlns:a16="http://schemas.microsoft.com/office/drawing/2014/main" id="{13C07267-C4F6-45E4-B794-064CD7274ACB}"/>
              </a:ext>
            </a:extLst>
          </p:cNvPr>
          <p:cNvSpPr>
            <a:spLocks noGrp="1"/>
          </p:cNvSpPr>
          <p:nvPr>
            <p:ph sz="half" idx="1"/>
          </p:nvPr>
        </p:nvSpPr>
        <p:spPr>
          <a:xfrm>
            <a:off x="263526" y="1422923"/>
            <a:ext cx="5741348" cy="4676036"/>
          </a:xfrm>
        </p:spPr>
        <p:txBody>
          <a:bodyPr lIns="0">
            <a:normAutofit/>
          </a:bodyPr>
          <a:lstStyle>
            <a:lvl1pPr marL="361950" indent="-361950">
              <a:lnSpc>
                <a:spcPts val="2160"/>
              </a:lnSpc>
              <a:buClr>
                <a:schemeClr val="accent1"/>
              </a:buClr>
              <a:buSzPct val="130000"/>
              <a:buFont typeface="Arial" panose="020B0604020202020204" pitchFamily="34" charset="0"/>
              <a:buChar char="•"/>
              <a:defRPr sz="1800"/>
            </a:lvl1pPr>
            <a:lvl2pPr marL="542925" indent="-180975">
              <a:lnSpc>
                <a:spcPts val="2160"/>
              </a:lnSpc>
              <a:buFont typeface="Calibri" panose="020F0502020204030204" pitchFamily="34" charset="0"/>
              <a:buChar char="−"/>
              <a:defRPr sz="1800"/>
            </a:lvl2pPr>
            <a:lvl3pPr marL="712788" indent="-169863">
              <a:lnSpc>
                <a:spcPts val="2160"/>
              </a:lnSpc>
              <a:defRPr sz="1800"/>
            </a:lvl3pPr>
            <a:lvl4pPr marL="893763" indent="-180975">
              <a:lnSpc>
                <a:spcPts val="2160"/>
              </a:lnSpc>
              <a:buFont typeface="Arial" panose="020B0604020202020204" pitchFamily="34" charset="0"/>
              <a:buChar char="▪"/>
              <a:defRPr sz="18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9" name="Plassholder for innhold 2">
            <a:extLst>
              <a:ext uri="{FF2B5EF4-FFF2-40B4-BE49-F238E27FC236}">
                <a16:creationId xmlns:a16="http://schemas.microsoft.com/office/drawing/2014/main" id="{000347F6-D596-4F5F-8BDD-1D8EA8695CC9}"/>
              </a:ext>
            </a:extLst>
          </p:cNvPr>
          <p:cNvSpPr>
            <a:spLocks noGrp="1"/>
          </p:cNvSpPr>
          <p:nvPr>
            <p:ph sz="half" idx="14"/>
          </p:nvPr>
        </p:nvSpPr>
        <p:spPr>
          <a:xfrm>
            <a:off x="6206391" y="1422923"/>
            <a:ext cx="5722084" cy="4676036"/>
          </a:xfrm>
        </p:spPr>
        <p:txBody>
          <a:bodyPr lIns="0">
            <a:normAutofit/>
          </a:bodyPr>
          <a:lstStyle>
            <a:lvl1pPr marL="361950" indent="-361950">
              <a:lnSpc>
                <a:spcPts val="2160"/>
              </a:lnSpc>
              <a:buClr>
                <a:schemeClr val="accent1"/>
              </a:buClr>
              <a:buSzPct val="130000"/>
              <a:buFont typeface="Arial" panose="020B0604020202020204" pitchFamily="34" charset="0"/>
              <a:buChar char="•"/>
              <a:defRPr sz="1800"/>
            </a:lvl1pPr>
            <a:lvl2pPr marL="542925" indent="-180975">
              <a:lnSpc>
                <a:spcPts val="2160"/>
              </a:lnSpc>
              <a:buFont typeface="Calibri" panose="020F0502020204030204" pitchFamily="34" charset="0"/>
              <a:buChar char="−"/>
              <a:defRPr sz="1800"/>
            </a:lvl2pPr>
            <a:lvl3pPr marL="712788" indent="-169863">
              <a:lnSpc>
                <a:spcPts val="2160"/>
              </a:lnSpc>
              <a:defRPr sz="1800"/>
            </a:lvl3pPr>
            <a:lvl4pPr marL="893763" indent="-180975">
              <a:lnSpc>
                <a:spcPts val="2160"/>
              </a:lnSpc>
              <a:buFont typeface="Arial" panose="020B0604020202020204" pitchFamily="34" charset="0"/>
              <a:buChar char="▪"/>
              <a:defRPr sz="18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13" name="Rubrik 1">
            <a:extLst>
              <a:ext uri="{FF2B5EF4-FFF2-40B4-BE49-F238E27FC236}">
                <a16:creationId xmlns:a16="http://schemas.microsoft.com/office/drawing/2014/main" id="{52B5681B-0495-45C4-A29F-2E30AE8097F7}"/>
              </a:ext>
            </a:extLst>
          </p:cNvPr>
          <p:cNvSpPr>
            <a:spLocks noGrp="1"/>
          </p:cNvSpPr>
          <p:nvPr>
            <p:ph type="title" hasCustomPrompt="1"/>
          </p:nvPr>
        </p:nvSpPr>
        <p:spPr>
          <a:xfrm>
            <a:off x="263525" y="285750"/>
            <a:ext cx="11664950"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14" name="Text Placeholder 6">
            <a:extLst>
              <a:ext uri="{FF2B5EF4-FFF2-40B4-BE49-F238E27FC236}">
                <a16:creationId xmlns:a16="http://schemas.microsoft.com/office/drawing/2014/main" id="{BD707EC0-5799-48ED-A624-6D501FA16259}"/>
              </a:ext>
            </a:extLst>
          </p:cNvPr>
          <p:cNvSpPr>
            <a:spLocks noGrp="1"/>
          </p:cNvSpPr>
          <p:nvPr>
            <p:ph type="body" sz="quarter" idx="25" hasCustomPrompt="1"/>
          </p:nvPr>
        </p:nvSpPr>
        <p:spPr>
          <a:xfrm>
            <a:off x="263525" y="837267"/>
            <a:ext cx="11664950"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pic>
        <p:nvPicPr>
          <p:cNvPr id="4" name="Bilde 3" descr="Et bilde som inneholder sort, mørke, sirkel&#10;&#10;Automatisk generert beskrivelse">
            <a:extLst>
              <a:ext uri="{FF2B5EF4-FFF2-40B4-BE49-F238E27FC236}">
                <a16:creationId xmlns:a16="http://schemas.microsoft.com/office/drawing/2014/main" id="{A7F18E5A-7B61-68AA-E2A7-0A60B3337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28905" y="-2814995"/>
            <a:ext cx="6858000" cy="6858000"/>
          </a:xfrm>
          <a:prstGeom prst="rect">
            <a:avLst/>
          </a:prstGeom>
        </p:spPr>
      </p:pic>
      <p:pic>
        <p:nvPicPr>
          <p:cNvPr id="3" name="Bilde 2" descr="Et bilde som inneholder Grafikk, skjermbilde, Font, grafisk design&#10;&#10;Automatisk generert beskrivelse">
            <a:extLst>
              <a:ext uri="{FF2B5EF4-FFF2-40B4-BE49-F238E27FC236}">
                <a16:creationId xmlns:a16="http://schemas.microsoft.com/office/drawing/2014/main" id="{C9B90ABD-A2DE-7EA4-86C6-711BB987EA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4783" y="6311981"/>
            <a:ext cx="1800000" cy="401942"/>
          </a:xfrm>
          <a:prstGeom prst="rect">
            <a:avLst/>
          </a:prstGeom>
        </p:spPr>
      </p:pic>
    </p:spTree>
    <p:extLst>
      <p:ext uri="{BB962C8B-B14F-4D97-AF65-F5344CB8AC3E}">
        <p14:creationId xmlns:p14="http://schemas.microsoft.com/office/powerpoint/2010/main" val="1799090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 kolonner - valgfritt bilde">
    <p:spTree>
      <p:nvGrpSpPr>
        <p:cNvPr id="1" name=""/>
        <p:cNvGrpSpPr/>
        <p:nvPr/>
      </p:nvGrpSpPr>
      <p:grpSpPr>
        <a:xfrm>
          <a:off x="0" y="0"/>
          <a:ext cx="0" cy="0"/>
          <a:chOff x="0" y="0"/>
          <a:chExt cx="0" cy="0"/>
        </a:xfrm>
      </p:grpSpPr>
      <p:sp>
        <p:nvSpPr>
          <p:cNvPr id="15" name="Rubrik 1">
            <a:extLst>
              <a:ext uri="{FF2B5EF4-FFF2-40B4-BE49-F238E27FC236}">
                <a16:creationId xmlns:a16="http://schemas.microsoft.com/office/drawing/2014/main" id="{590DE16E-614D-46E6-9373-D4E39DE651DF}"/>
              </a:ext>
            </a:extLst>
          </p:cNvPr>
          <p:cNvSpPr>
            <a:spLocks noGrp="1"/>
          </p:cNvSpPr>
          <p:nvPr>
            <p:ph type="title" hasCustomPrompt="1"/>
          </p:nvPr>
        </p:nvSpPr>
        <p:spPr>
          <a:xfrm>
            <a:off x="263525" y="285750"/>
            <a:ext cx="11664950"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16" name="Text Placeholder 6">
            <a:extLst>
              <a:ext uri="{FF2B5EF4-FFF2-40B4-BE49-F238E27FC236}">
                <a16:creationId xmlns:a16="http://schemas.microsoft.com/office/drawing/2014/main" id="{0889EC91-5C15-4E30-A23A-7D6EAFCD7F9E}"/>
              </a:ext>
            </a:extLst>
          </p:cNvPr>
          <p:cNvSpPr>
            <a:spLocks noGrp="1"/>
          </p:cNvSpPr>
          <p:nvPr>
            <p:ph type="body" sz="quarter" idx="25" hasCustomPrompt="1"/>
          </p:nvPr>
        </p:nvSpPr>
        <p:spPr>
          <a:xfrm>
            <a:off x="263525" y="837267"/>
            <a:ext cx="11664950"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pic>
        <p:nvPicPr>
          <p:cNvPr id="2" name="Bilde 1" descr="Et bilde som inneholder Grafikk, skjermbilde, Font, grafisk design&#10;&#10;Automatisk generert beskrivelse">
            <a:extLst>
              <a:ext uri="{FF2B5EF4-FFF2-40B4-BE49-F238E27FC236}">
                <a16:creationId xmlns:a16="http://schemas.microsoft.com/office/drawing/2014/main" id="{3F8696B8-97C3-8F34-8B8A-783DAC2E13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184" y="6311981"/>
            <a:ext cx="1800000" cy="401942"/>
          </a:xfrm>
          <a:prstGeom prst="rect">
            <a:avLst/>
          </a:prstGeom>
        </p:spPr>
      </p:pic>
      <p:sp>
        <p:nvSpPr>
          <p:cNvPr id="7" name="Plassholder for innhold 2">
            <a:extLst>
              <a:ext uri="{FF2B5EF4-FFF2-40B4-BE49-F238E27FC236}">
                <a16:creationId xmlns:a16="http://schemas.microsoft.com/office/drawing/2014/main" id="{11BB7019-C517-427C-B438-3F7421B02002}"/>
              </a:ext>
            </a:extLst>
          </p:cNvPr>
          <p:cNvSpPr>
            <a:spLocks noGrp="1"/>
          </p:cNvSpPr>
          <p:nvPr>
            <p:ph sz="half" idx="1"/>
          </p:nvPr>
        </p:nvSpPr>
        <p:spPr>
          <a:xfrm>
            <a:off x="263526" y="1421501"/>
            <a:ext cx="5623162" cy="4813147"/>
          </a:xfrm>
        </p:spPr>
        <p:txBody>
          <a:bodyPr lIns="0">
            <a:normAutofit/>
          </a:bodyPr>
          <a:lstStyle>
            <a:lvl1pPr marL="361950" indent="-361950">
              <a:lnSpc>
                <a:spcPts val="2160"/>
              </a:lnSpc>
              <a:buClr>
                <a:schemeClr val="accent1"/>
              </a:buClr>
              <a:buSzPct val="130000"/>
              <a:buFont typeface="Arial" panose="020B0604020202020204" pitchFamily="34" charset="0"/>
              <a:buChar char="•"/>
              <a:defRPr sz="2000"/>
            </a:lvl1pPr>
            <a:lvl2pPr marL="542925" indent="-180975">
              <a:lnSpc>
                <a:spcPts val="2160"/>
              </a:lnSpc>
              <a:buFont typeface="Calibri" panose="020F0502020204030204" pitchFamily="34" charset="0"/>
              <a:buChar char="−"/>
              <a:defRPr sz="1800"/>
            </a:lvl2pPr>
            <a:lvl3pPr marL="712788" indent="-169863">
              <a:lnSpc>
                <a:spcPts val="2160"/>
              </a:lnSpc>
              <a:defRPr sz="1800"/>
            </a:lvl3pPr>
            <a:lvl4pPr marL="893763" indent="-180975">
              <a:lnSpc>
                <a:spcPts val="2160"/>
              </a:lnSpc>
              <a:buFont typeface="Arial" panose="020B0604020202020204" pitchFamily="34" charset="0"/>
              <a:buChar char="▪"/>
              <a:defRPr sz="1800"/>
            </a:lvl4pPr>
            <a:lvl5pPr marL="1074738" indent="-180975">
              <a:tabLst/>
              <a:defRPr sz="1800"/>
            </a:lvl5pPr>
          </a:lstStyle>
          <a:p>
            <a:pPr lvl="0"/>
            <a:r>
              <a:rPr lang="nb-NO"/>
              <a:t>Klikk for å redigere tekststiler i malen</a:t>
            </a:r>
          </a:p>
          <a:p>
            <a:pPr lvl="1"/>
            <a:r>
              <a:rPr lang="nb-NO"/>
              <a:t>Andre nivå</a:t>
            </a:r>
          </a:p>
          <a:p>
            <a:pPr lvl="2"/>
            <a:r>
              <a:rPr lang="nb-NO"/>
              <a:t>Tredje nivå</a:t>
            </a:r>
          </a:p>
          <a:p>
            <a:pPr lvl="3"/>
            <a:r>
              <a:rPr lang="nb-NO"/>
              <a:t>Fjerde nivå</a:t>
            </a:r>
          </a:p>
        </p:txBody>
      </p:sp>
      <p:sp>
        <p:nvSpPr>
          <p:cNvPr id="3" name="Plassholder for bilde 2">
            <a:extLst>
              <a:ext uri="{FF2B5EF4-FFF2-40B4-BE49-F238E27FC236}">
                <a16:creationId xmlns:a16="http://schemas.microsoft.com/office/drawing/2014/main" id="{E3A993F0-CAEA-FB29-6251-EE8DE58C9C64}"/>
              </a:ext>
            </a:extLst>
          </p:cNvPr>
          <p:cNvSpPr>
            <a:spLocks noGrp="1"/>
          </p:cNvSpPr>
          <p:nvPr>
            <p:ph type="pic" idx="26"/>
          </p:nvPr>
        </p:nvSpPr>
        <p:spPr>
          <a:xfrm>
            <a:off x="6305275" y="1412875"/>
            <a:ext cx="5623200" cy="4828268"/>
          </a:xfrm>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Tree>
    <p:extLst>
      <p:ext uri="{BB962C8B-B14F-4D97-AF65-F5344CB8AC3E}">
        <p14:creationId xmlns:p14="http://schemas.microsoft.com/office/powerpoint/2010/main" val="3664815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 kolonner - bilde 1">
    <p:spTree>
      <p:nvGrpSpPr>
        <p:cNvPr id="1" name=""/>
        <p:cNvGrpSpPr/>
        <p:nvPr/>
      </p:nvGrpSpPr>
      <p:grpSpPr>
        <a:xfrm>
          <a:off x="0" y="0"/>
          <a:ext cx="0" cy="0"/>
          <a:chOff x="0" y="0"/>
          <a:chExt cx="0" cy="0"/>
        </a:xfrm>
      </p:grpSpPr>
      <p:pic>
        <p:nvPicPr>
          <p:cNvPr id="5" name="Bilde 4" descr="Et bilde som inneholder Manuell arbeider, arbeidsantrekk, Refleksklær, anleggsarbeider&#10;&#10;Automatisk generert beskrivelse">
            <a:extLst>
              <a:ext uri="{FF2B5EF4-FFF2-40B4-BE49-F238E27FC236}">
                <a16:creationId xmlns:a16="http://schemas.microsoft.com/office/drawing/2014/main" id="{A2542217-F424-AEED-BE6F-D4C2279AE38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195" r="11764"/>
          <a:stretch/>
        </p:blipFill>
        <p:spPr>
          <a:xfrm>
            <a:off x="6095999" y="1412812"/>
            <a:ext cx="5832476" cy="5184838"/>
          </a:xfrm>
          <a:prstGeom prst="rect">
            <a:avLst/>
          </a:prstGeom>
        </p:spPr>
      </p:pic>
      <p:sp>
        <p:nvSpPr>
          <p:cNvPr id="15" name="Rubrik 1">
            <a:extLst>
              <a:ext uri="{FF2B5EF4-FFF2-40B4-BE49-F238E27FC236}">
                <a16:creationId xmlns:a16="http://schemas.microsoft.com/office/drawing/2014/main" id="{590DE16E-614D-46E6-9373-D4E39DE651DF}"/>
              </a:ext>
            </a:extLst>
          </p:cNvPr>
          <p:cNvSpPr>
            <a:spLocks noGrp="1"/>
          </p:cNvSpPr>
          <p:nvPr>
            <p:ph type="title" hasCustomPrompt="1"/>
          </p:nvPr>
        </p:nvSpPr>
        <p:spPr>
          <a:xfrm>
            <a:off x="263525" y="285750"/>
            <a:ext cx="11664950"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16" name="Text Placeholder 6">
            <a:extLst>
              <a:ext uri="{FF2B5EF4-FFF2-40B4-BE49-F238E27FC236}">
                <a16:creationId xmlns:a16="http://schemas.microsoft.com/office/drawing/2014/main" id="{0889EC91-5C15-4E30-A23A-7D6EAFCD7F9E}"/>
              </a:ext>
            </a:extLst>
          </p:cNvPr>
          <p:cNvSpPr>
            <a:spLocks noGrp="1"/>
          </p:cNvSpPr>
          <p:nvPr>
            <p:ph type="body" sz="quarter" idx="25" hasCustomPrompt="1"/>
          </p:nvPr>
        </p:nvSpPr>
        <p:spPr>
          <a:xfrm>
            <a:off x="263525" y="837267"/>
            <a:ext cx="11664950"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pic>
        <p:nvPicPr>
          <p:cNvPr id="2" name="Bilde 1" descr="Et bilde som inneholder Grafikk, skjermbilde, Font, grafisk design&#10;&#10;Automatisk generert beskrivelse">
            <a:extLst>
              <a:ext uri="{FF2B5EF4-FFF2-40B4-BE49-F238E27FC236}">
                <a16:creationId xmlns:a16="http://schemas.microsoft.com/office/drawing/2014/main" id="{3F8696B8-97C3-8F34-8B8A-783DAC2E13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6184" y="6311981"/>
            <a:ext cx="1800000" cy="401942"/>
          </a:xfrm>
          <a:prstGeom prst="rect">
            <a:avLst/>
          </a:prstGeom>
        </p:spPr>
      </p:pic>
      <p:sp>
        <p:nvSpPr>
          <p:cNvPr id="7" name="Plassholder for innhold 2">
            <a:extLst>
              <a:ext uri="{FF2B5EF4-FFF2-40B4-BE49-F238E27FC236}">
                <a16:creationId xmlns:a16="http://schemas.microsoft.com/office/drawing/2014/main" id="{11BB7019-C517-427C-B438-3F7421B02002}"/>
              </a:ext>
            </a:extLst>
          </p:cNvPr>
          <p:cNvSpPr>
            <a:spLocks noGrp="1"/>
          </p:cNvSpPr>
          <p:nvPr>
            <p:ph sz="half" idx="1"/>
          </p:nvPr>
        </p:nvSpPr>
        <p:spPr>
          <a:xfrm>
            <a:off x="263526" y="1421501"/>
            <a:ext cx="5623162" cy="4813147"/>
          </a:xfrm>
        </p:spPr>
        <p:txBody>
          <a:bodyPr lIns="0">
            <a:normAutofit/>
          </a:bodyPr>
          <a:lstStyle>
            <a:lvl1pPr marL="361950" indent="-361950">
              <a:lnSpc>
                <a:spcPts val="2160"/>
              </a:lnSpc>
              <a:buClr>
                <a:schemeClr val="accent1"/>
              </a:buClr>
              <a:buSzPct val="130000"/>
              <a:buFont typeface="Arial" panose="020B0604020202020204" pitchFamily="34" charset="0"/>
              <a:buChar char="•"/>
              <a:defRPr sz="2000"/>
            </a:lvl1pPr>
            <a:lvl2pPr marL="542925" indent="-180975">
              <a:lnSpc>
                <a:spcPts val="2160"/>
              </a:lnSpc>
              <a:buFont typeface="Calibri" panose="020F0502020204030204" pitchFamily="34" charset="0"/>
              <a:buChar char="−"/>
              <a:defRPr sz="1800"/>
            </a:lvl2pPr>
            <a:lvl3pPr marL="712788" indent="-169863">
              <a:lnSpc>
                <a:spcPts val="2160"/>
              </a:lnSpc>
              <a:defRPr sz="1800"/>
            </a:lvl3pPr>
            <a:lvl4pPr marL="893763" indent="-180975">
              <a:lnSpc>
                <a:spcPts val="2160"/>
              </a:lnSpc>
              <a:buFont typeface="Arial" panose="020B0604020202020204" pitchFamily="34" charset="0"/>
              <a:buChar char="▪"/>
              <a:defRPr sz="1800"/>
            </a:lvl4pPr>
            <a:lvl5pPr marL="1074738" indent="-180975">
              <a:tabLst/>
              <a:defRPr sz="1800"/>
            </a:lvl5pPr>
          </a:lstStyle>
          <a:p>
            <a:pPr lvl="0"/>
            <a:r>
              <a:rPr lang="nb-NO"/>
              <a:t>Klikk for å redigere tekststiler i malen</a:t>
            </a:r>
          </a:p>
          <a:p>
            <a:pPr lvl="1"/>
            <a:r>
              <a:rPr lang="nb-NO"/>
              <a:t>Andre nivå</a:t>
            </a:r>
          </a:p>
          <a:p>
            <a:pPr lvl="2"/>
            <a:r>
              <a:rPr lang="nb-NO"/>
              <a:t>Tredje nivå</a:t>
            </a:r>
          </a:p>
          <a:p>
            <a:pPr lvl="3"/>
            <a:r>
              <a:rPr lang="nb-NO"/>
              <a:t>Fjerde nivå</a:t>
            </a:r>
          </a:p>
        </p:txBody>
      </p:sp>
    </p:spTree>
    <p:extLst>
      <p:ext uri="{BB962C8B-B14F-4D97-AF65-F5344CB8AC3E}">
        <p14:creationId xmlns:p14="http://schemas.microsoft.com/office/powerpoint/2010/main" val="3760777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kolonner, valgfritt utfallende bilde med logo">
    <p:spTree>
      <p:nvGrpSpPr>
        <p:cNvPr id="1" name=""/>
        <p:cNvGrpSpPr/>
        <p:nvPr/>
      </p:nvGrpSpPr>
      <p:grpSpPr>
        <a:xfrm>
          <a:off x="0" y="0"/>
          <a:ext cx="0" cy="0"/>
          <a:chOff x="0" y="0"/>
          <a:chExt cx="0" cy="0"/>
        </a:xfrm>
      </p:grpSpPr>
      <p:sp>
        <p:nvSpPr>
          <p:cNvPr id="12" name="Plassholder for bilde 11">
            <a:extLst>
              <a:ext uri="{FF2B5EF4-FFF2-40B4-BE49-F238E27FC236}">
                <a16:creationId xmlns:a16="http://schemas.microsoft.com/office/drawing/2014/main" id="{1CD04E07-559A-1936-F423-143DCB92626F}"/>
              </a:ext>
            </a:extLst>
          </p:cNvPr>
          <p:cNvSpPr>
            <a:spLocks noGrp="1"/>
          </p:cNvSpPr>
          <p:nvPr>
            <p:ph type="pic" idx="15"/>
          </p:nvPr>
        </p:nvSpPr>
        <p:spPr>
          <a:xfrm>
            <a:off x="6096000" y="0"/>
            <a:ext cx="6096000" cy="6840878"/>
          </a:xfrm>
          <a:custGeom>
            <a:avLst/>
            <a:gdLst>
              <a:gd name="connsiteX0" fmla="*/ 0 w 6096000"/>
              <a:gd name="connsiteY0" fmla="*/ 4409105 h 6840878"/>
              <a:gd name="connsiteX1" fmla="*/ 9980 w 6096000"/>
              <a:gd name="connsiteY1" fmla="*/ 4422699 h 6840878"/>
              <a:gd name="connsiteX2" fmla="*/ 132238 w 6096000"/>
              <a:gd name="connsiteY2" fmla="*/ 4672902 h 6840878"/>
              <a:gd name="connsiteX3" fmla="*/ 133065 w 6096000"/>
              <a:gd name="connsiteY3" fmla="*/ 4675218 h 6840878"/>
              <a:gd name="connsiteX4" fmla="*/ 149114 w 6096000"/>
              <a:gd name="connsiteY4" fmla="*/ 4724771 h 6840878"/>
              <a:gd name="connsiteX5" fmla="*/ 151182 w 6096000"/>
              <a:gd name="connsiteY5" fmla="*/ 4731885 h 6840878"/>
              <a:gd name="connsiteX6" fmla="*/ 163591 w 6096000"/>
              <a:gd name="connsiteY6" fmla="*/ 4777633 h 6840878"/>
              <a:gd name="connsiteX7" fmla="*/ 166321 w 6096000"/>
              <a:gd name="connsiteY7" fmla="*/ 4789049 h 6840878"/>
              <a:gd name="connsiteX8" fmla="*/ 175752 w 6096000"/>
              <a:gd name="connsiteY8" fmla="*/ 4831818 h 6840878"/>
              <a:gd name="connsiteX9" fmla="*/ 178482 w 6096000"/>
              <a:gd name="connsiteY9" fmla="*/ 4845964 h 6840878"/>
              <a:gd name="connsiteX10" fmla="*/ 185513 w 6096000"/>
              <a:gd name="connsiteY10" fmla="*/ 4887327 h 6840878"/>
              <a:gd name="connsiteX11" fmla="*/ 187747 w 6096000"/>
              <a:gd name="connsiteY11" fmla="*/ 4902631 h 6840878"/>
              <a:gd name="connsiteX12" fmla="*/ 192711 w 6096000"/>
              <a:gd name="connsiteY12" fmla="*/ 4944325 h 6840878"/>
              <a:gd name="connsiteX13" fmla="*/ 194117 w 6096000"/>
              <a:gd name="connsiteY13" fmla="*/ 4958885 h 6840878"/>
              <a:gd name="connsiteX14" fmla="*/ 197178 w 6096000"/>
              <a:gd name="connsiteY14" fmla="*/ 5002812 h 6840878"/>
              <a:gd name="connsiteX15" fmla="*/ 197757 w 6096000"/>
              <a:gd name="connsiteY15" fmla="*/ 5014642 h 6840878"/>
              <a:gd name="connsiteX16" fmla="*/ 198749 w 6096000"/>
              <a:gd name="connsiteY16" fmla="*/ 5062953 h 6840878"/>
              <a:gd name="connsiteX17" fmla="*/ 198749 w 6096000"/>
              <a:gd name="connsiteY17" fmla="*/ 5069985 h 6840878"/>
              <a:gd name="connsiteX18" fmla="*/ 197178 w 6096000"/>
              <a:gd name="connsiteY18" fmla="*/ 5124418 h 6840878"/>
              <a:gd name="connsiteX19" fmla="*/ 197095 w 6096000"/>
              <a:gd name="connsiteY19" fmla="*/ 5125246 h 6840878"/>
              <a:gd name="connsiteX20" fmla="*/ 135381 w 6096000"/>
              <a:gd name="connsiteY20" fmla="*/ 5444319 h 6840878"/>
              <a:gd name="connsiteX21" fmla="*/ 0 w 6096000"/>
              <a:gd name="connsiteY21" fmla="*/ 5874005 h 6840878"/>
              <a:gd name="connsiteX22" fmla="*/ 0 w 6096000"/>
              <a:gd name="connsiteY22" fmla="*/ 5722638 h 6840878"/>
              <a:gd name="connsiteX23" fmla="*/ 22131 w 6096000"/>
              <a:gd name="connsiteY23" fmla="*/ 5684306 h 6840878"/>
              <a:gd name="connsiteX24" fmla="*/ 11956 w 6096000"/>
              <a:gd name="connsiteY24" fmla="*/ 5699693 h 6840878"/>
              <a:gd name="connsiteX25" fmla="*/ 0 w 6096000"/>
              <a:gd name="connsiteY25" fmla="*/ 5717784 h 6840878"/>
              <a:gd name="connsiteX26" fmla="*/ 0 w 6096000"/>
              <a:gd name="connsiteY26" fmla="*/ 0 h 6840878"/>
              <a:gd name="connsiteX27" fmla="*/ 6096000 w 6096000"/>
              <a:gd name="connsiteY27" fmla="*/ 0 h 6840878"/>
              <a:gd name="connsiteX28" fmla="*/ 6096000 w 6096000"/>
              <a:gd name="connsiteY28" fmla="*/ 6840878 h 6840878"/>
              <a:gd name="connsiteX29" fmla="*/ 425772 w 6096000"/>
              <a:gd name="connsiteY29" fmla="*/ 6840878 h 6840878"/>
              <a:gd name="connsiteX30" fmla="*/ 503053 w 6096000"/>
              <a:gd name="connsiteY30" fmla="*/ 6780113 h 6840878"/>
              <a:gd name="connsiteX31" fmla="*/ 652582 w 6096000"/>
              <a:gd name="connsiteY31" fmla="*/ 6638877 h 6840878"/>
              <a:gd name="connsiteX32" fmla="*/ 662261 w 6096000"/>
              <a:gd name="connsiteY32" fmla="*/ 6628619 h 6840878"/>
              <a:gd name="connsiteX33" fmla="*/ 713055 w 6096000"/>
              <a:gd name="connsiteY33" fmla="*/ 6573689 h 6840878"/>
              <a:gd name="connsiteX34" fmla="*/ 733984 w 6096000"/>
              <a:gd name="connsiteY34" fmla="*/ 6549616 h 6840878"/>
              <a:gd name="connsiteX35" fmla="*/ 771376 w 6096000"/>
              <a:gd name="connsiteY35" fmla="*/ 6505689 h 6840878"/>
              <a:gd name="connsiteX36" fmla="*/ 803639 w 6096000"/>
              <a:gd name="connsiteY36" fmla="*/ 6465153 h 6840878"/>
              <a:gd name="connsiteX37" fmla="*/ 827630 w 6096000"/>
              <a:gd name="connsiteY37" fmla="*/ 6434462 h 6840878"/>
              <a:gd name="connsiteX38" fmla="*/ 869655 w 6096000"/>
              <a:gd name="connsiteY38" fmla="*/ 6376802 h 6840878"/>
              <a:gd name="connsiteX39" fmla="*/ 882064 w 6096000"/>
              <a:gd name="connsiteY39" fmla="*/ 6359513 h 6840878"/>
              <a:gd name="connsiteX40" fmla="*/ 929879 w 6096000"/>
              <a:gd name="connsiteY40" fmla="*/ 6287790 h 6840878"/>
              <a:gd name="connsiteX41" fmla="*/ 934760 w 6096000"/>
              <a:gd name="connsiteY41" fmla="*/ 6280427 h 6840878"/>
              <a:gd name="connsiteX42" fmla="*/ 981500 w 6096000"/>
              <a:gd name="connsiteY42" fmla="*/ 6203327 h 6840878"/>
              <a:gd name="connsiteX43" fmla="*/ 985471 w 6096000"/>
              <a:gd name="connsiteY43" fmla="*/ 6196626 h 6840878"/>
              <a:gd name="connsiteX44" fmla="*/ 1038415 w 6096000"/>
              <a:gd name="connsiteY44" fmla="*/ 6099423 h 6840878"/>
              <a:gd name="connsiteX45" fmla="*/ 1054381 w 6096000"/>
              <a:gd name="connsiteY45" fmla="*/ 6066664 h 6840878"/>
              <a:gd name="connsiteX46" fmla="*/ 1081929 w 6096000"/>
              <a:gd name="connsiteY46" fmla="*/ 6009418 h 6840878"/>
              <a:gd name="connsiteX47" fmla="*/ 1110138 w 6096000"/>
              <a:gd name="connsiteY47" fmla="*/ 5944892 h 6840878"/>
              <a:gd name="connsiteX48" fmla="*/ 1120065 w 6096000"/>
              <a:gd name="connsiteY48" fmla="*/ 5921315 h 6840878"/>
              <a:gd name="connsiteX49" fmla="*/ 1151501 w 6096000"/>
              <a:gd name="connsiteY49" fmla="*/ 5839995 h 6840878"/>
              <a:gd name="connsiteX50" fmla="*/ 1152907 w 6096000"/>
              <a:gd name="connsiteY50" fmla="*/ 5836107 h 6840878"/>
              <a:gd name="connsiteX51" fmla="*/ 1183764 w 6096000"/>
              <a:gd name="connsiteY51" fmla="*/ 5744861 h 6840878"/>
              <a:gd name="connsiteX52" fmla="*/ 1261774 w 6096000"/>
              <a:gd name="connsiteY52" fmla="*/ 5412552 h 6840878"/>
              <a:gd name="connsiteX53" fmla="*/ 1262850 w 6096000"/>
              <a:gd name="connsiteY53" fmla="*/ 5405355 h 6840878"/>
              <a:gd name="connsiteX54" fmla="*/ 1275589 w 6096000"/>
              <a:gd name="connsiteY54" fmla="*/ 5307325 h 6840878"/>
              <a:gd name="connsiteX55" fmla="*/ 1277823 w 6096000"/>
              <a:gd name="connsiteY55" fmla="*/ 5285403 h 6840878"/>
              <a:gd name="connsiteX56" fmla="*/ 1284441 w 6096000"/>
              <a:gd name="connsiteY56" fmla="*/ 5202842 h 6840878"/>
              <a:gd name="connsiteX57" fmla="*/ 1286344 w 6096000"/>
              <a:gd name="connsiteY57" fmla="*/ 5166609 h 6840878"/>
              <a:gd name="connsiteX58" fmla="*/ 1288412 w 6096000"/>
              <a:gd name="connsiteY58" fmla="*/ 5098608 h 6840878"/>
              <a:gd name="connsiteX59" fmla="*/ 1288660 w 6096000"/>
              <a:gd name="connsiteY59" fmla="*/ 5049965 h 6840878"/>
              <a:gd name="connsiteX60" fmla="*/ 1287667 w 6096000"/>
              <a:gd name="connsiteY60" fmla="*/ 4993629 h 6840878"/>
              <a:gd name="connsiteX61" fmla="*/ 1285186 w 6096000"/>
              <a:gd name="connsiteY61" fmla="*/ 4935804 h 6840878"/>
              <a:gd name="connsiteX62" fmla="*/ 1281959 w 6096000"/>
              <a:gd name="connsiteY62" fmla="*/ 4888071 h 6840878"/>
              <a:gd name="connsiteX63" fmla="*/ 1276168 w 6096000"/>
              <a:gd name="connsiteY63" fmla="*/ 4824786 h 6840878"/>
              <a:gd name="connsiteX64" fmla="*/ 1271039 w 6096000"/>
              <a:gd name="connsiteY64" fmla="*/ 4781355 h 6840878"/>
              <a:gd name="connsiteX65" fmla="*/ 1262023 w 6096000"/>
              <a:gd name="connsiteY65" fmla="*/ 4716746 h 6840878"/>
              <a:gd name="connsiteX66" fmla="*/ 1254743 w 6096000"/>
              <a:gd name="connsiteY66" fmla="*/ 4673150 h 6840878"/>
              <a:gd name="connsiteX67" fmla="*/ 1243161 w 6096000"/>
              <a:gd name="connsiteY67" fmla="*/ 4611437 h 6840878"/>
              <a:gd name="connsiteX68" fmla="*/ 1232820 w 6096000"/>
              <a:gd name="connsiteY68" fmla="*/ 4563704 h 6840878"/>
              <a:gd name="connsiteX69" fmla="*/ 1219749 w 6096000"/>
              <a:gd name="connsiteY69" fmla="*/ 4508774 h 6840878"/>
              <a:gd name="connsiteX70" fmla="*/ 1213049 w 6096000"/>
              <a:gd name="connsiteY70" fmla="*/ 4483791 h 6840878"/>
              <a:gd name="connsiteX71" fmla="*/ 1211973 w 6096000"/>
              <a:gd name="connsiteY71" fmla="*/ 4481805 h 6840878"/>
              <a:gd name="connsiteX72" fmla="*/ 1213876 w 6096000"/>
              <a:gd name="connsiteY72" fmla="*/ 4488506 h 6840878"/>
              <a:gd name="connsiteX73" fmla="*/ 318784 w 6096000"/>
              <a:gd name="connsiteY73" fmla="*/ 3887091 h 6840878"/>
              <a:gd name="connsiteX74" fmla="*/ 240774 w 6096000"/>
              <a:gd name="connsiteY74" fmla="*/ 3884278 h 6840878"/>
              <a:gd name="connsiteX75" fmla="*/ 0 w 6096000"/>
              <a:gd name="connsiteY75" fmla="*/ 3884278 h 6840878"/>
              <a:gd name="connsiteX76" fmla="*/ 0 w 6096000"/>
              <a:gd name="connsiteY76" fmla="*/ 3640140 h 6840878"/>
              <a:gd name="connsiteX77" fmla="*/ 32223 w 6096000"/>
              <a:gd name="connsiteY77" fmla="*/ 3634198 h 6840878"/>
              <a:gd name="connsiteX78" fmla="*/ 1032955 w 6096000"/>
              <a:gd name="connsiteY78" fmla="*/ 4021272 h 6840878"/>
              <a:gd name="connsiteX79" fmla="*/ 995563 w 6096000"/>
              <a:gd name="connsiteY79" fmla="*/ 3950045 h 6840878"/>
              <a:gd name="connsiteX80" fmla="*/ 984064 w 6096000"/>
              <a:gd name="connsiteY80" fmla="*/ 3930191 h 6840878"/>
              <a:gd name="connsiteX81" fmla="*/ 949816 w 6096000"/>
              <a:gd name="connsiteY81" fmla="*/ 3872614 h 6840878"/>
              <a:gd name="connsiteX82" fmla="*/ 932195 w 6096000"/>
              <a:gd name="connsiteY82" fmla="*/ 3844818 h 6840878"/>
              <a:gd name="connsiteX83" fmla="*/ 900759 w 6096000"/>
              <a:gd name="connsiteY83" fmla="*/ 3796589 h 6840878"/>
              <a:gd name="connsiteX84" fmla="*/ 878589 w 6096000"/>
              <a:gd name="connsiteY84" fmla="*/ 3764574 h 6840878"/>
              <a:gd name="connsiteX85" fmla="*/ 848229 w 6096000"/>
              <a:gd name="connsiteY85" fmla="*/ 3721970 h 6840878"/>
              <a:gd name="connsiteX86" fmla="*/ 823328 w 6096000"/>
              <a:gd name="connsiteY86" fmla="*/ 3688963 h 6840878"/>
              <a:gd name="connsiteX87" fmla="*/ 792058 w 6096000"/>
              <a:gd name="connsiteY87" fmla="*/ 3648675 h 6840878"/>
              <a:gd name="connsiteX88" fmla="*/ 766578 w 6096000"/>
              <a:gd name="connsiteY88" fmla="*/ 3617488 h 6840878"/>
              <a:gd name="connsiteX89" fmla="*/ 732247 w 6096000"/>
              <a:gd name="connsiteY89" fmla="*/ 3576870 h 6840878"/>
              <a:gd name="connsiteX90" fmla="*/ 708257 w 6096000"/>
              <a:gd name="connsiteY90" fmla="*/ 3549818 h 6840878"/>
              <a:gd name="connsiteX91" fmla="*/ 668714 w 6096000"/>
              <a:gd name="connsiteY91" fmla="*/ 3506718 h 6840878"/>
              <a:gd name="connsiteX92" fmla="*/ 648446 w 6096000"/>
              <a:gd name="connsiteY92" fmla="*/ 3485623 h 6840878"/>
              <a:gd name="connsiteX93" fmla="*/ 601623 w 6096000"/>
              <a:gd name="connsiteY93" fmla="*/ 3438552 h 6840878"/>
              <a:gd name="connsiteX94" fmla="*/ 586981 w 6096000"/>
              <a:gd name="connsiteY94" fmla="*/ 3424572 h 6840878"/>
              <a:gd name="connsiteX95" fmla="*/ 531141 w 6096000"/>
              <a:gd name="connsiteY95" fmla="*/ 3372785 h 6840878"/>
              <a:gd name="connsiteX96" fmla="*/ 523944 w 6096000"/>
              <a:gd name="connsiteY96" fmla="*/ 3366415 h 6840878"/>
              <a:gd name="connsiteX97" fmla="*/ 35222 w 6096000"/>
              <a:gd name="connsiteY97" fmla="*/ 3035441 h 6840878"/>
              <a:gd name="connsiteX98" fmla="*/ 0 w 6096000"/>
              <a:gd name="connsiteY98" fmla="*/ 3019154 h 684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096000" h="6840878">
                <a:moveTo>
                  <a:pt x="0" y="4409105"/>
                </a:moveTo>
                <a:lnTo>
                  <a:pt x="9980" y="4422699"/>
                </a:lnTo>
                <a:cubicBezTo>
                  <a:pt x="60701" y="4501288"/>
                  <a:pt x="101630" y="4585337"/>
                  <a:pt x="132238" y="4672902"/>
                </a:cubicBezTo>
                <a:cubicBezTo>
                  <a:pt x="132486" y="4673646"/>
                  <a:pt x="132734" y="4674474"/>
                  <a:pt x="133065" y="4675218"/>
                </a:cubicBezTo>
                <a:cubicBezTo>
                  <a:pt x="138773" y="4691598"/>
                  <a:pt x="144151" y="4708143"/>
                  <a:pt x="149114" y="4724771"/>
                </a:cubicBezTo>
                <a:cubicBezTo>
                  <a:pt x="149858" y="4727170"/>
                  <a:pt x="150520" y="4729569"/>
                  <a:pt x="151182" y="4731885"/>
                </a:cubicBezTo>
                <a:cubicBezTo>
                  <a:pt x="155649" y="4747024"/>
                  <a:pt x="159786" y="4762328"/>
                  <a:pt x="163591" y="4777633"/>
                </a:cubicBezTo>
                <a:cubicBezTo>
                  <a:pt x="164501" y="4781438"/>
                  <a:pt x="165411" y="4785243"/>
                  <a:pt x="166321" y="4789049"/>
                </a:cubicBezTo>
                <a:cubicBezTo>
                  <a:pt x="169713" y="4803278"/>
                  <a:pt x="172856" y="4817506"/>
                  <a:pt x="175752" y="4831818"/>
                </a:cubicBezTo>
                <a:cubicBezTo>
                  <a:pt x="176662" y="4836533"/>
                  <a:pt x="177572" y="4841249"/>
                  <a:pt x="178482" y="4845964"/>
                </a:cubicBezTo>
                <a:cubicBezTo>
                  <a:pt x="181046" y="4859696"/>
                  <a:pt x="183445" y="4873512"/>
                  <a:pt x="185513" y="4887327"/>
                </a:cubicBezTo>
                <a:cubicBezTo>
                  <a:pt x="186258" y="4892456"/>
                  <a:pt x="187002" y="4897502"/>
                  <a:pt x="187747" y="4902631"/>
                </a:cubicBezTo>
                <a:cubicBezTo>
                  <a:pt x="189650" y="4916446"/>
                  <a:pt x="191304" y="4930344"/>
                  <a:pt x="192711" y="4944325"/>
                </a:cubicBezTo>
                <a:cubicBezTo>
                  <a:pt x="193207" y="4949123"/>
                  <a:pt x="193620" y="4954004"/>
                  <a:pt x="194117" y="4958885"/>
                </a:cubicBezTo>
                <a:cubicBezTo>
                  <a:pt x="195440" y="4973527"/>
                  <a:pt x="196433" y="4988169"/>
                  <a:pt x="197178" y="5002812"/>
                </a:cubicBezTo>
                <a:cubicBezTo>
                  <a:pt x="197343" y="5006782"/>
                  <a:pt x="197591" y="5010671"/>
                  <a:pt x="197757" y="5014642"/>
                </a:cubicBezTo>
                <a:cubicBezTo>
                  <a:pt x="198419" y="5030690"/>
                  <a:pt x="198749" y="5046822"/>
                  <a:pt x="198749" y="5062953"/>
                </a:cubicBezTo>
                <a:cubicBezTo>
                  <a:pt x="198749" y="5065270"/>
                  <a:pt x="198749" y="5067669"/>
                  <a:pt x="198749" y="5069985"/>
                </a:cubicBezTo>
                <a:cubicBezTo>
                  <a:pt x="198667" y="5088102"/>
                  <a:pt x="198170" y="5106219"/>
                  <a:pt x="197178" y="5124418"/>
                </a:cubicBezTo>
                <a:cubicBezTo>
                  <a:pt x="197178" y="5124667"/>
                  <a:pt x="197178" y="5124998"/>
                  <a:pt x="197095" y="5125246"/>
                </a:cubicBezTo>
                <a:cubicBezTo>
                  <a:pt x="191469" y="5232458"/>
                  <a:pt x="171285" y="5339753"/>
                  <a:pt x="135381" y="5444319"/>
                </a:cubicBezTo>
                <a:lnTo>
                  <a:pt x="0" y="5874005"/>
                </a:lnTo>
                <a:lnTo>
                  <a:pt x="0" y="5722638"/>
                </a:lnTo>
                <a:lnTo>
                  <a:pt x="22131" y="5684306"/>
                </a:lnTo>
                <a:cubicBezTo>
                  <a:pt x="18904" y="5689517"/>
                  <a:pt x="15264" y="5694481"/>
                  <a:pt x="11956" y="5699693"/>
                </a:cubicBezTo>
                <a:lnTo>
                  <a:pt x="0" y="5717784"/>
                </a:lnTo>
                <a:close/>
                <a:moveTo>
                  <a:pt x="0" y="0"/>
                </a:moveTo>
                <a:lnTo>
                  <a:pt x="6096000" y="0"/>
                </a:lnTo>
                <a:lnTo>
                  <a:pt x="6096000" y="6840878"/>
                </a:lnTo>
                <a:lnTo>
                  <a:pt x="425772" y="6840878"/>
                </a:lnTo>
                <a:lnTo>
                  <a:pt x="503053" y="6780113"/>
                </a:lnTo>
                <a:cubicBezTo>
                  <a:pt x="554878" y="6735439"/>
                  <a:pt x="604788" y="6688326"/>
                  <a:pt x="652582" y="6638877"/>
                </a:cubicBezTo>
                <a:cubicBezTo>
                  <a:pt x="655809" y="6635485"/>
                  <a:pt x="659035" y="6632011"/>
                  <a:pt x="662261" y="6628619"/>
                </a:cubicBezTo>
                <a:cubicBezTo>
                  <a:pt x="679468" y="6610585"/>
                  <a:pt x="696427" y="6592303"/>
                  <a:pt x="713055" y="6573689"/>
                </a:cubicBezTo>
                <a:cubicBezTo>
                  <a:pt x="720087" y="6565748"/>
                  <a:pt x="727036" y="6557641"/>
                  <a:pt x="733984" y="6549616"/>
                </a:cubicBezTo>
                <a:cubicBezTo>
                  <a:pt x="746559" y="6535139"/>
                  <a:pt x="759133" y="6520580"/>
                  <a:pt x="771376" y="6505689"/>
                </a:cubicBezTo>
                <a:cubicBezTo>
                  <a:pt x="782296" y="6492370"/>
                  <a:pt x="792968" y="6478720"/>
                  <a:pt x="803639" y="6465153"/>
                </a:cubicBezTo>
                <a:cubicBezTo>
                  <a:pt x="811664" y="6454978"/>
                  <a:pt x="819771" y="6444803"/>
                  <a:pt x="827630" y="6434462"/>
                </a:cubicBezTo>
                <a:cubicBezTo>
                  <a:pt x="841941" y="6415601"/>
                  <a:pt x="855839" y="6396243"/>
                  <a:pt x="869655" y="6376802"/>
                </a:cubicBezTo>
                <a:cubicBezTo>
                  <a:pt x="873791" y="6371012"/>
                  <a:pt x="878010" y="6365386"/>
                  <a:pt x="882064" y="6359513"/>
                </a:cubicBezTo>
                <a:cubicBezTo>
                  <a:pt x="898360" y="6336019"/>
                  <a:pt x="914326" y="6312028"/>
                  <a:pt x="929879" y="6287790"/>
                </a:cubicBezTo>
                <a:cubicBezTo>
                  <a:pt x="931451" y="6285308"/>
                  <a:pt x="933105" y="6282909"/>
                  <a:pt x="934760" y="6280427"/>
                </a:cubicBezTo>
                <a:cubicBezTo>
                  <a:pt x="950809" y="6255196"/>
                  <a:pt x="966361" y="6229385"/>
                  <a:pt x="981500" y="6203327"/>
                </a:cubicBezTo>
                <a:cubicBezTo>
                  <a:pt x="982823" y="6201093"/>
                  <a:pt x="984230" y="6198859"/>
                  <a:pt x="985471" y="6196626"/>
                </a:cubicBezTo>
                <a:cubicBezTo>
                  <a:pt x="1004001" y="6164446"/>
                  <a:pt x="1021622" y="6132017"/>
                  <a:pt x="1038415" y="6099423"/>
                </a:cubicBezTo>
                <a:cubicBezTo>
                  <a:pt x="1043957" y="6088669"/>
                  <a:pt x="1049004" y="6077584"/>
                  <a:pt x="1054381" y="6066664"/>
                </a:cubicBezTo>
                <a:cubicBezTo>
                  <a:pt x="1063812" y="6047637"/>
                  <a:pt x="1073077" y="6028610"/>
                  <a:pt x="1081929" y="6009418"/>
                </a:cubicBezTo>
                <a:cubicBezTo>
                  <a:pt x="1091690" y="5988157"/>
                  <a:pt x="1100955" y="5966566"/>
                  <a:pt x="1110138" y="5944892"/>
                </a:cubicBezTo>
                <a:cubicBezTo>
                  <a:pt x="1113447" y="5937033"/>
                  <a:pt x="1116839" y="5929174"/>
                  <a:pt x="1120065" y="5921315"/>
                </a:cubicBezTo>
                <a:cubicBezTo>
                  <a:pt x="1130985" y="5894512"/>
                  <a:pt x="1141574" y="5867460"/>
                  <a:pt x="1151501" y="5839995"/>
                </a:cubicBezTo>
                <a:cubicBezTo>
                  <a:pt x="1151997" y="5838672"/>
                  <a:pt x="1152411" y="5837348"/>
                  <a:pt x="1152907" y="5836107"/>
                </a:cubicBezTo>
                <a:cubicBezTo>
                  <a:pt x="1163744" y="5806078"/>
                  <a:pt x="1174085" y="5775635"/>
                  <a:pt x="1183764" y="5744861"/>
                </a:cubicBezTo>
                <a:cubicBezTo>
                  <a:pt x="1218509" y="5634505"/>
                  <a:pt x="1244319" y="5523487"/>
                  <a:pt x="1261774" y="5412552"/>
                </a:cubicBezTo>
                <a:cubicBezTo>
                  <a:pt x="1262188" y="5410153"/>
                  <a:pt x="1262519" y="5407754"/>
                  <a:pt x="1262850" y="5405355"/>
                </a:cubicBezTo>
                <a:cubicBezTo>
                  <a:pt x="1267896" y="5372678"/>
                  <a:pt x="1272032" y="5339919"/>
                  <a:pt x="1275589" y="5307325"/>
                </a:cubicBezTo>
                <a:cubicBezTo>
                  <a:pt x="1276334" y="5300045"/>
                  <a:pt x="1277079" y="5292765"/>
                  <a:pt x="1277823" y="5285403"/>
                </a:cubicBezTo>
                <a:cubicBezTo>
                  <a:pt x="1280553" y="5257855"/>
                  <a:pt x="1282704" y="5230307"/>
                  <a:pt x="1284441" y="5202842"/>
                </a:cubicBezTo>
                <a:cubicBezTo>
                  <a:pt x="1285186" y="5190765"/>
                  <a:pt x="1285848" y="5178686"/>
                  <a:pt x="1286344" y="5166609"/>
                </a:cubicBezTo>
                <a:cubicBezTo>
                  <a:pt x="1287419" y="5143942"/>
                  <a:pt x="1287998" y="5121275"/>
                  <a:pt x="1288412" y="5098608"/>
                </a:cubicBezTo>
                <a:cubicBezTo>
                  <a:pt x="1288660" y="5082394"/>
                  <a:pt x="1288743" y="5066180"/>
                  <a:pt x="1288660" y="5049965"/>
                </a:cubicBezTo>
                <a:cubicBezTo>
                  <a:pt x="1288660" y="5030938"/>
                  <a:pt x="1288246" y="5012242"/>
                  <a:pt x="1287667" y="4993629"/>
                </a:cubicBezTo>
                <a:cubicBezTo>
                  <a:pt x="1287088" y="4974354"/>
                  <a:pt x="1286261" y="4955079"/>
                  <a:pt x="1285186" y="4935804"/>
                </a:cubicBezTo>
                <a:cubicBezTo>
                  <a:pt x="1284276" y="4919838"/>
                  <a:pt x="1283200" y="4903955"/>
                  <a:pt x="1281959" y="4888071"/>
                </a:cubicBezTo>
                <a:cubicBezTo>
                  <a:pt x="1280305" y="4866976"/>
                  <a:pt x="1278402" y="4845798"/>
                  <a:pt x="1276168" y="4824786"/>
                </a:cubicBezTo>
                <a:cubicBezTo>
                  <a:pt x="1274597" y="4810309"/>
                  <a:pt x="1272860" y="4795832"/>
                  <a:pt x="1271039" y="4781355"/>
                </a:cubicBezTo>
                <a:cubicBezTo>
                  <a:pt x="1268310" y="4759764"/>
                  <a:pt x="1265331" y="4738172"/>
                  <a:pt x="1262023" y="4716746"/>
                </a:cubicBezTo>
                <a:cubicBezTo>
                  <a:pt x="1259789" y="4702187"/>
                  <a:pt x="1257307" y="4687627"/>
                  <a:pt x="1254743" y="4673150"/>
                </a:cubicBezTo>
                <a:cubicBezTo>
                  <a:pt x="1251103" y="4652551"/>
                  <a:pt x="1247297" y="4631953"/>
                  <a:pt x="1243161" y="4611437"/>
                </a:cubicBezTo>
                <a:cubicBezTo>
                  <a:pt x="1239934" y="4595471"/>
                  <a:pt x="1236377" y="4579587"/>
                  <a:pt x="1232820" y="4563704"/>
                </a:cubicBezTo>
                <a:cubicBezTo>
                  <a:pt x="1228684" y="4545339"/>
                  <a:pt x="1224382" y="4526974"/>
                  <a:pt x="1219749" y="4508774"/>
                </a:cubicBezTo>
                <a:cubicBezTo>
                  <a:pt x="1217599" y="4500419"/>
                  <a:pt x="1215282" y="4492146"/>
                  <a:pt x="1213049" y="4483791"/>
                </a:cubicBezTo>
                <a:cubicBezTo>
                  <a:pt x="1212718" y="4483129"/>
                  <a:pt x="1212304" y="4482467"/>
                  <a:pt x="1211973" y="4481805"/>
                </a:cubicBezTo>
                <a:cubicBezTo>
                  <a:pt x="1212552" y="4484039"/>
                  <a:pt x="1213297" y="4486273"/>
                  <a:pt x="1213876" y="4488506"/>
                </a:cubicBezTo>
                <a:cubicBezTo>
                  <a:pt x="1046853" y="4152888"/>
                  <a:pt x="711897" y="3915548"/>
                  <a:pt x="318784" y="3887091"/>
                </a:cubicBezTo>
                <a:cubicBezTo>
                  <a:pt x="293057" y="3885271"/>
                  <a:pt x="266998" y="3884278"/>
                  <a:pt x="240774" y="3884278"/>
                </a:cubicBezTo>
                <a:lnTo>
                  <a:pt x="0" y="3884278"/>
                </a:lnTo>
                <a:lnTo>
                  <a:pt x="0" y="3640140"/>
                </a:lnTo>
                <a:lnTo>
                  <a:pt x="32223" y="3634198"/>
                </a:lnTo>
                <a:cubicBezTo>
                  <a:pt x="420041" y="3576539"/>
                  <a:pt x="796525" y="3733221"/>
                  <a:pt x="1032955" y="4021272"/>
                </a:cubicBezTo>
                <a:cubicBezTo>
                  <a:pt x="1021373" y="3996868"/>
                  <a:pt x="1008634" y="3973291"/>
                  <a:pt x="995563" y="3950045"/>
                </a:cubicBezTo>
                <a:cubicBezTo>
                  <a:pt x="991840" y="3943344"/>
                  <a:pt x="987952" y="3936809"/>
                  <a:pt x="984064" y="3930191"/>
                </a:cubicBezTo>
                <a:cubicBezTo>
                  <a:pt x="972896" y="3910833"/>
                  <a:pt x="961563" y="3891558"/>
                  <a:pt x="949816" y="3872614"/>
                </a:cubicBezTo>
                <a:cubicBezTo>
                  <a:pt x="944025" y="3863266"/>
                  <a:pt x="938151" y="3854083"/>
                  <a:pt x="932195" y="3844818"/>
                </a:cubicBezTo>
                <a:cubicBezTo>
                  <a:pt x="921855" y="3828604"/>
                  <a:pt x="911431" y="3812472"/>
                  <a:pt x="900759" y="3796589"/>
                </a:cubicBezTo>
                <a:cubicBezTo>
                  <a:pt x="893479" y="3785835"/>
                  <a:pt x="886034" y="3775163"/>
                  <a:pt x="878589" y="3764574"/>
                </a:cubicBezTo>
                <a:cubicBezTo>
                  <a:pt x="868579" y="3750263"/>
                  <a:pt x="858487" y="3736034"/>
                  <a:pt x="848229" y="3721970"/>
                </a:cubicBezTo>
                <a:cubicBezTo>
                  <a:pt x="840039" y="3710885"/>
                  <a:pt x="831684" y="3699883"/>
                  <a:pt x="823328" y="3688963"/>
                </a:cubicBezTo>
                <a:cubicBezTo>
                  <a:pt x="812987" y="3675396"/>
                  <a:pt x="802647" y="3661994"/>
                  <a:pt x="792058" y="3648675"/>
                </a:cubicBezTo>
                <a:cubicBezTo>
                  <a:pt x="783703" y="3638169"/>
                  <a:pt x="775099" y="3627829"/>
                  <a:pt x="766578" y="3617488"/>
                </a:cubicBezTo>
                <a:cubicBezTo>
                  <a:pt x="755245" y="3603838"/>
                  <a:pt x="743912" y="3590188"/>
                  <a:pt x="732247" y="3576870"/>
                </a:cubicBezTo>
                <a:cubicBezTo>
                  <a:pt x="724306" y="3567770"/>
                  <a:pt x="716281" y="3558753"/>
                  <a:pt x="708257" y="3549818"/>
                </a:cubicBezTo>
                <a:cubicBezTo>
                  <a:pt x="695269" y="3535342"/>
                  <a:pt x="682116" y="3520864"/>
                  <a:pt x="668714" y="3506718"/>
                </a:cubicBezTo>
                <a:cubicBezTo>
                  <a:pt x="662013" y="3499604"/>
                  <a:pt x="655230" y="3492655"/>
                  <a:pt x="648446" y="3485623"/>
                </a:cubicBezTo>
                <a:cubicBezTo>
                  <a:pt x="633059" y="3469740"/>
                  <a:pt x="617507" y="3453939"/>
                  <a:pt x="601623" y="3438552"/>
                </a:cubicBezTo>
                <a:cubicBezTo>
                  <a:pt x="596825" y="3433837"/>
                  <a:pt x="591862" y="3429204"/>
                  <a:pt x="586981" y="3424572"/>
                </a:cubicBezTo>
                <a:cubicBezTo>
                  <a:pt x="568616" y="3407034"/>
                  <a:pt x="550085" y="3389661"/>
                  <a:pt x="531141" y="3372785"/>
                </a:cubicBezTo>
                <a:cubicBezTo>
                  <a:pt x="528742" y="3370634"/>
                  <a:pt x="526343" y="3368566"/>
                  <a:pt x="523944" y="3366415"/>
                </a:cubicBezTo>
                <a:cubicBezTo>
                  <a:pt x="375989" y="3235337"/>
                  <a:pt x="211572" y="3124051"/>
                  <a:pt x="35222" y="3035441"/>
                </a:cubicBezTo>
                <a:lnTo>
                  <a:pt x="0" y="3019154"/>
                </a:lnTo>
                <a:close/>
              </a:path>
            </a:pathLst>
          </a:custGeom>
        </p:spPr>
        <p:txBody>
          <a:bodyPr wrap="square">
            <a:no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pic>
        <p:nvPicPr>
          <p:cNvPr id="3" name="Bilde 2" descr="Et bilde som inneholder Grafikk, skjermbilde, Font, grafisk design&#10;&#10;Automatisk generert beskrivelse">
            <a:extLst>
              <a:ext uri="{FF2B5EF4-FFF2-40B4-BE49-F238E27FC236}">
                <a16:creationId xmlns:a16="http://schemas.microsoft.com/office/drawing/2014/main" id="{54772C47-BFFF-899A-F364-AC75FBE92D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782" y="6311981"/>
            <a:ext cx="1800000" cy="401942"/>
          </a:xfrm>
          <a:prstGeom prst="rect">
            <a:avLst/>
          </a:prstGeom>
        </p:spPr>
      </p:pic>
      <p:sp>
        <p:nvSpPr>
          <p:cNvPr id="4" name="Plassholder for innhold 2">
            <a:extLst>
              <a:ext uri="{FF2B5EF4-FFF2-40B4-BE49-F238E27FC236}">
                <a16:creationId xmlns:a16="http://schemas.microsoft.com/office/drawing/2014/main" id="{9880725F-A0B1-6322-3F19-187074752FA9}"/>
              </a:ext>
            </a:extLst>
          </p:cNvPr>
          <p:cNvSpPr>
            <a:spLocks noGrp="1"/>
          </p:cNvSpPr>
          <p:nvPr>
            <p:ph sz="half" idx="1"/>
          </p:nvPr>
        </p:nvSpPr>
        <p:spPr>
          <a:xfrm>
            <a:off x="263526" y="1421501"/>
            <a:ext cx="5623162" cy="4813147"/>
          </a:xfrm>
        </p:spPr>
        <p:txBody>
          <a:bodyPr lIns="0">
            <a:normAutofit/>
          </a:bodyPr>
          <a:lstStyle>
            <a:lvl1pPr marL="361950" indent="-361950">
              <a:lnSpc>
                <a:spcPts val="2160"/>
              </a:lnSpc>
              <a:buClr>
                <a:schemeClr val="accent1"/>
              </a:buClr>
              <a:buSzPct val="130000"/>
              <a:buFont typeface="Arial" panose="020B0604020202020204" pitchFamily="34" charset="0"/>
              <a:buChar char="•"/>
              <a:defRPr sz="1800"/>
            </a:lvl1pPr>
            <a:lvl2pPr marL="542925" indent="-180975">
              <a:lnSpc>
                <a:spcPts val="2160"/>
              </a:lnSpc>
              <a:buFont typeface="Calibri" panose="020F0502020204030204" pitchFamily="34" charset="0"/>
              <a:buChar char="−"/>
              <a:defRPr sz="1800"/>
            </a:lvl2pPr>
            <a:lvl3pPr marL="712788" indent="-169863">
              <a:lnSpc>
                <a:spcPts val="2160"/>
              </a:lnSpc>
              <a:defRPr sz="1800"/>
            </a:lvl3pPr>
            <a:lvl4pPr marL="893763" indent="-180975">
              <a:lnSpc>
                <a:spcPts val="2160"/>
              </a:lnSpc>
              <a:buFont typeface="Arial" panose="020B0604020202020204" pitchFamily="34" charset="0"/>
              <a:buChar char="▪"/>
              <a:defRPr sz="18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5" name="Rubrik 1">
            <a:extLst>
              <a:ext uri="{FF2B5EF4-FFF2-40B4-BE49-F238E27FC236}">
                <a16:creationId xmlns:a16="http://schemas.microsoft.com/office/drawing/2014/main" id="{974DD948-7A3A-A45A-4C9E-31BED58B89BD}"/>
              </a:ext>
            </a:extLst>
          </p:cNvPr>
          <p:cNvSpPr>
            <a:spLocks noGrp="1"/>
          </p:cNvSpPr>
          <p:nvPr>
            <p:ph type="title" hasCustomPrompt="1"/>
          </p:nvPr>
        </p:nvSpPr>
        <p:spPr>
          <a:xfrm>
            <a:off x="263525" y="285750"/>
            <a:ext cx="5631959"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6" name="Text Placeholder 6">
            <a:extLst>
              <a:ext uri="{FF2B5EF4-FFF2-40B4-BE49-F238E27FC236}">
                <a16:creationId xmlns:a16="http://schemas.microsoft.com/office/drawing/2014/main" id="{F430C6E6-6981-7EC2-E6A8-3DCFB00FE67D}"/>
              </a:ext>
            </a:extLst>
          </p:cNvPr>
          <p:cNvSpPr>
            <a:spLocks noGrp="1"/>
          </p:cNvSpPr>
          <p:nvPr>
            <p:ph type="body" sz="quarter" idx="25" hasCustomPrompt="1"/>
          </p:nvPr>
        </p:nvSpPr>
        <p:spPr>
          <a:xfrm>
            <a:off x="263525" y="837267"/>
            <a:ext cx="5621339"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pic>
        <p:nvPicPr>
          <p:cNvPr id="13" name="Grafikk 12">
            <a:extLst>
              <a:ext uri="{FF2B5EF4-FFF2-40B4-BE49-F238E27FC236}">
                <a16:creationId xmlns:a16="http://schemas.microsoft.com/office/drawing/2014/main" id="{609C504A-8E96-1202-5793-1C0C71A4E3D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56972" y="2599301"/>
            <a:ext cx="4922177" cy="4922177"/>
          </a:xfrm>
          <a:prstGeom prst="rect">
            <a:avLst/>
          </a:prstGeom>
        </p:spPr>
      </p:pic>
    </p:spTree>
    <p:extLst>
      <p:ext uri="{BB962C8B-B14F-4D97-AF65-F5344CB8AC3E}">
        <p14:creationId xmlns:p14="http://schemas.microsoft.com/office/powerpoint/2010/main" val="2772017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tandard tekstside ">
    <p:spTree>
      <p:nvGrpSpPr>
        <p:cNvPr id="1" name=""/>
        <p:cNvGrpSpPr/>
        <p:nvPr/>
      </p:nvGrpSpPr>
      <p:grpSpPr>
        <a:xfrm>
          <a:off x="0" y="0"/>
          <a:ext cx="0" cy="0"/>
          <a:chOff x="0" y="0"/>
          <a:chExt cx="0" cy="0"/>
        </a:xfrm>
      </p:grpSpPr>
      <p:sp>
        <p:nvSpPr>
          <p:cNvPr id="7" name="Plassholder for innhold 2">
            <a:extLst>
              <a:ext uri="{FF2B5EF4-FFF2-40B4-BE49-F238E27FC236}">
                <a16:creationId xmlns:a16="http://schemas.microsoft.com/office/drawing/2014/main" id="{76BCDE75-3C14-4707-AA4A-247E42E5348A}"/>
              </a:ext>
            </a:extLst>
          </p:cNvPr>
          <p:cNvSpPr>
            <a:spLocks noGrp="1"/>
          </p:cNvSpPr>
          <p:nvPr>
            <p:ph sz="half" idx="14"/>
          </p:nvPr>
        </p:nvSpPr>
        <p:spPr>
          <a:xfrm>
            <a:off x="263525" y="1422923"/>
            <a:ext cx="11664949" cy="4676036"/>
          </a:xfrm>
        </p:spPr>
        <p:txBody>
          <a:bodyPr lIns="0">
            <a:normAutofit/>
          </a:bodyPr>
          <a:lstStyle>
            <a:lvl1pPr marL="361950" indent="-361950">
              <a:lnSpc>
                <a:spcPts val="2160"/>
              </a:lnSpc>
              <a:buClr>
                <a:schemeClr val="accent1"/>
              </a:buClr>
              <a:buSzPct val="130000"/>
              <a:buFont typeface="Arial" panose="020B0604020202020204" pitchFamily="34" charset="0"/>
              <a:buChar char="•"/>
              <a:defRPr sz="1800"/>
            </a:lvl1pPr>
            <a:lvl2pPr marL="542925" indent="-180975">
              <a:lnSpc>
                <a:spcPts val="2160"/>
              </a:lnSpc>
              <a:buClr>
                <a:schemeClr val="tx1"/>
              </a:buClr>
              <a:buFont typeface="Calibri" panose="020F0502020204030204" pitchFamily="34" charset="0"/>
              <a:buChar char="−"/>
              <a:defRPr sz="1800"/>
            </a:lvl2pPr>
            <a:lvl3pPr marL="712788" indent="-169863">
              <a:lnSpc>
                <a:spcPts val="2160"/>
              </a:lnSpc>
              <a:buClr>
                <a:schemeClr val="tx1"/>
              </a:buClr>
              <a:defRPr sz="1800"/>
            </a:lvl3pPr>
            <a:lvl4pPr marL="893763" indent="-180975">
              <a:lnSpc>
                <a:spcPts val="2160"/>
              </a:lnSpc>
              <a:buClr>
                <a:schemeClr val="tx1"/>
              </a:buClr>
              <a:buFont typeface="Arial" panose="020B0604020202020204" pitchFamily="34" charset="0"/>
              <a:buChar char="▪"/>
              <a:defRPr sz="18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8" name="Rubrik 1">
            <a:extLst>
              <a:ext uri="{FF2B5EF4-FFF2-40B4-BE49-F238E27FC236}">
                <a16:creationId xmlns:a16="http://schemas.microsoft.com/office/drawing/2014/main" id="{EB6929BB-1899-417A-9068-74C5D80F8C95}"/>
              </a:ext>
            </a:extLst>
          </p:cNvPr>
          <p:cNvSpPr>
            <a:spLocks noGrp="1"/>
          </p:cNvSpPr>
          <p:nvPr>
            <p:ph type="title" hasCustomPrompt="1"/>
          </p:nvPr>
        </p:nvSpPr>
        <p:spPr>
          <a:xfrm>
            <a:off x="263525" y="285750"/>
            <a:ext cx="11664950"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14" name="Text Placeholder 6">
            <a:extLst>
              <a:ext uri="{FF2B5EF4-FFF2-40B4-BE49-F238E27FC236}">
                <a16:creationId xmlns:a16="http://schemas.microsoft.com/office/drawing/2014/main" id="{1835D779-5C77-4FB4-AC50-C76866A47A21}"/>
              </a:ext>
            </a:extLst>
          </p:cNvPr>
          <p:cNvSpPr>
            <a:spLocks noGrp="1"/>
          </p:cNvSpPr>
          <p:nvPr>
            <p:ph type="body" sz="quarter" idx="25" hasCustomPrompt="1"/>
          </p:nvPr>
        </p:nvSpPr>
        <p:spPr>
          <a:xfrm>
            <a:off x="263525" y="837267"/>
            <a:ext cx="11664950"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pic>
        <p:nvPicPr>
          <p:cNvPr id="3" name="Bilde 2" descr="Et bilde som inneholder Grafikk, skjermbilde, Font, grafisk design&#10;&#10;Automatisk generert beskrivelse">
            <a:extLst>
              <a:ext uri="{FF2B5EF4-FFF2-40B4-BE49-F238E27FC236}">
                <a16:creationId xmlns:a16="http://schemas.microsoft.com/office/drawing/2014/main" id="{D617B83D-3799-58CD-23E8-48A4AA9D1D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783" y="6311981"/>
            <a:ext cx="1800000" cy="401942"/>
          </a:xfrm>
          <a:prstGeom prst="rect">
            <a:avLst/>
          </a:prstGeom>
        </p:spPr>
      </p:pic>
    </p:spTree>
    <p:extLst>
      <p:ext uri="{BB962C8B-B14F-4D97-AF65-F5344CB8AC3E}">
        <p14:creationId xmlns:p14="http://schemas.microsoft.com/office/powerpoint/2010/main" val="17580581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tandard tekstside med logo">
    <p:spTree>
      <p:nvGrpSpPr>
        <p:cNvPr id="1" name=""/>
        <p:cNvGrpSpPr/>
        <p:nvPr/>
      </p:nvGrpSpPr>
      <p:grpSpPr>
        <a:xfrm>
          <a:off x="0" y="0"/>
          <a:ext cx="0" cy="0"/>
          <a:chOff x="0" y="0"/>
          <a:chExt cx="0" cy="0"/>
        </a:xfrm>
      </p:grpSpPr>
      <p:sp>
        <p:nvSpPr>
          <p:cNvPr id="7" name="Plassholder for innhold 2">
            <a:extLst>
              <a:ext uri="{FF2B5EF4-FFF2-40B4-BE49-F238E27FC236}">
                <a16:creationId xmlns:a16="http://schemas.microsoft.com/office/drawing/2014/main" id="{76BCDE75-3C14-4707-AA4A-247E42E5348A}"/>
              </a:ext>
            </a:extLst>
          </p:cNvPr>
          <p:cNvSpPr>
            <a:spLocks noGrp="1"/>
          </p:cNvSpPr>
          <p:nvPr>
            <p:ph sz="half" idx="14"/>
          </p:nvPr>
        </p:nvSpPr>
        <p:spPr>
          <a:xfrm>
            <a:off x="263525" y="1422923"/>
            <a:ext cx="11664949" cy="4676036"/>
          </a:xfrm>
        </p:spPr>
        <p:txBody>
          <a:bodyPr lIns="0">
            <a:normAutofit/>
          </a:bodyPr>
          <a:lstStyle>
            <a:lvl1pPr marL="361950" indent="-361950">
              <a:lnSpc>
                <a:spcPts val="2160"/>
              </a:lnSpc>
              <a:buClr>
                <a:schemeClr val="accent1"/>
              </a:buClr>
              <a:buSzPct val="130000"/>
              <a:buFont typeface="Arial" panose="020B0604020202020204" pitchFamily="34" charset="0"/>
              <a:buChar char="•"/>
              <a:defRPr sz="1800"/>
            </a:lvl1pPr>
            <a:lvl2pPr marL="542925" indent="-180975">
              <a:lnSpc>
                <a:spcPts val="2160"/>
              </a:lnSpc>
              <a:buClr>
                <a:schemeClr val="tx1"/>
              </a:buClr>
              <a:buFont typeface="Calibri" panose="020F0502020204030204" pitchFamily="34" charset="0"/>
              <a:buChar char="−"/>
              <a:defRPr sz="1800"/>
            </a:lvl2pPr>
            <a:lvl3pPr marL="712788" indent="-169863">
              <a:lnSpc>
                <a:spcPts val="2160"/>
              </a:lnSpc>
              <a:buClr>
                <a:schemeClr val="tx1"/>
              </a:buClr>
              <a:defRPr sz="1800"/>
            </a:lvl3pPr>
            <a:lvl4pPr marL="893763" indent="-180975">
              <a:lnSpc>
                <a:spcPts val="2160"/>
              </a:lnSpc>
              <a:buClr>
                <a:schemeClr val="tx1"/>
              </a:buClr>
              <a:buFont typeface="Arial" panose="020B0604020202020204" pitchFamily="34" charset="0"/>
              <a:buChar char="▪"/>
              <a:defRPr sz="18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8" name="Rubrik 1">
            <a:extLst>
              <a:ext uri="{FF2B5EF4-FFF2-40B4-BE49-F238E27FC236}">
                <a16:creationId xmlns:a16="http://schemas.microsoft.com/office/drawing/2014/main" id="{EB6929BB-1899-417A-9068-74C5D80F8C95}"/>
              </a:ext>
            </a:extLst>
          </p:cNvPr>
          <p:cNvSpPr>
            <a:spLocks noGrp="1"/>
          </p:cNvSpPr>
          <p:nvPr>
            <p:ph type="title" hasCustomPrompt="1"/>
          </p:nvPr>
        </p:nvSpPr>
        <p:spPr>
          <a:xfrm>
            <a:off x="263525" y="285750"/>
            <a:ext cx="11664950"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14" name="Text Placeholder 6">
            <a:extLst>
              <a:ext uri="{FF2B5EF4-FFF2-40B4-BE49-F238E27FC236}">
                <a16:creationId xmlns:a16="http://schemas.microsoft.com/office/drawing/2014/main" id="{1835D779-5C77-4FB4-AC50-C76866A47A21}"/>
              </a:ext>
            </a:extLst>
          </p:cNvPr>
          <p:cNvSpPr>
            <a:spLocks noGrp="1"/>
          </p:cNvSpPr>
          <p:nvPr>
            <p:ph type="body" sz="quarter" idx="25" hasCustomPrompt="1"/>
          </p:nvPr>
        </p:nvSpPr>
        <p:spPr>
          <a:xfrm>
            <a:off x="263525" y="837267"/>
            <a:ext cx="11664950"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pic>
        <p:nvPicPr>
          <p:cNvPr id="3" name="Bilde 2" descr="Et bilde som inneholder Grafikk, skjermbilde, Font, grafisk design&#10;&#10;Automatisk generert beskrivelse">
            <a:extLst>
              <a:ext uri="{FF2B5EF4-FFF2-40B4-BE49-F238E27FC236}">
                <a16:creationId xmlns:a16="http://schemas.microsoft.com/office/drawing/2014/main" id="{D617B83D-3799-58CD-23E8-48A4AA9D1D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783" y="6311981"/>
            <a:ext cx="1800000" cy="401942"/>
          </a:xfrm>
          <a:prstGeom prst="rect">
            <a:avLst/>
          </a:prstGeom>
        </p:spPr>
      </p:pic>
      <p:pic>
        <p:nvPicPr>
          <p:cNvPr id="2" name="Bilde 1" descr="Et bilde som inneholder sort, mørke, sirkel&#10;&#10;Automatisk generert beskrivelse">
            <a:extLst>
              <a:ext uri="{FF2B5EF4-FFF2-40B4-BE49-F238E27FC236}">
                <a16:creationId xmlns:a16="http://schemas.microsoft.com/office/drawing/2014/main" id="{F705A1F1-B283-7E38-C849-E7178630B0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28905" y="-2814995"/>
            <a:ext cx="6858000" cy="6858000"/>
          </a:xfrm>
          <a:prstGeom prst="rect">
            <a:avLst/>
          </a:prstGeom>
        </p:spPr>
      </p:pic>
    </p:spTree>
    <p:extLst>
      <p:ext uri="{BB962C8B-B14F-4D97-AF65-F5344CB8AC3E}">
        <p14:creationId xmlns:p14="http://schemas.microsoft.com/office/powerpoint/2010/main" val="30197994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algfritt bilde, tekst og to tekstbokser">
    <p:spTree>
      <p:nvGrpSpPr>
        <p:cNvPr id="1" name=""/>
        <p:cNvGrpSpPr/>
        <p:nvPr/>
      </p:nvGrpSpPr>
      <p:grpSpPr>
        <a:xfrm>
          <a:off x="0" y="0"/>
          <a:ext cx="0" cy="0"/>
          <a:chOff x="0" y="0"/>
          <a:chExt cx="0" cy="0"/>
        </a:xfrm>
      </p:grpSpPr>
      <p:sp>
        <p:nvSpPr>
          <p:cNvPr id="7" name="Plassholder for innhold 2">
            <a:extLst>
              <a:ext uri="{FF2B5EF4-FFF2-40B4-BE49-F238E27FC236}">
                <a16:creationId xmlns:a16="http://schemas.microsoft.com/office/drawing/2014/main" id="{11BB7019-C517-427C-B438-3F7421B02002}"/>
              </a:ext>
            </a:extLst>
          </p:cNvPr>
          <p:cNvSpPr>
            <a:spLocks noGrp="1"/>
          </p:cNvSpPr>
          <p:nvPr>
            <p:ph sz="half" idx="1"/>
          </p:nvPr>
        </p:nvSpPr>
        <p:spPr>
          <a:xfrm>
            <a:off x="263526" y="1421501"/>
            <a:ext cx="5623162" cy="4813147"/>
          </a:xfrm>
        </p:spPr>
        <p:txBody>
          <a:bodyPr lIns="0">
            <a:normAutofit/>
          </a:bodyPr>
          <a:lstStyle>
            <a:lvl1pPr marL="361950" indent="-361950">
              <a:lnSpc>
                <a:spcPts val="2160"/>
              </a:lnSpc>
              <a:buClr>
                <a:schemeClr val="accent1"/>
              </a:buClr>
              <a:buSzPct val="130000"/>
              <a:buFont typeface="Arial" panose="020B0604020202020204" pitchFamily="34" charset="0"/>
              <a:buChar char="•"/>
              <a:defRPr sz="2000"/>
            </a:lvl1pPr>
            <a:lvl2pPr marL="542925" indent="-180975">
              <a:lnSpc>
                <a:spcPts val="2160"/>
              </a:lnSpc>
              <a:buFont typeface="Calibri" panose="020F0502020204030204" pitchFamily="34" charset="0"/>
              <a:buChar char="−"/>
              <a:defRPr sz="2000"/>
            </a:lvl2pPr>
            <a:lvl3pPr marL="712788" indent="-169863">
              <a:lnSpc>
                <a:spcPts val="2160"/>
              </a:lnSpc>
              <a:defRPr sz="2000"/>
            </a:lvl3pPr>
            <a:lvl4pPr marL="893763" indent="-180975">
              <a:lnSpc>
                <a:spcPts val="2160"/>
              </a:lnSpc>
              <a:buFont typeface="Arial" panose="020B0604020202020204" pitchFamily="34" charset="0"/>
              <a:buChar char="▪"/>
              <a:defRPr sz="20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13" name="Rubrik 1">
            <a:extLst>
              <a:ext uri="{FF2B5EF4-FFF2-40B4-BE49-F238E27FC236}">
                <a16:creationId xmlns:a16="http://schemas.microsoft.com/office/drawing/2014/main" id="{C523EC79-EF78-4FCB-9BD7-F8D8B6D8B251}"/>
              </a:ext>
            </a:extLst>
          </p:cNvPr>
          <p:cNvSpPr>
            <a:spLocks noGrp="1"/>
          </p:cNvSpPr>
          <p:nvPr>
            <p:ph type="title" hasCustomPrompt="1"/>
          </p:nvPr>
        </p:nvSpPr>
        <p:spPr>
          <a:xfrm>
            <a:off x="263525" y="285750"/>
            <a:ext cx="5631959"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14" name="Text Placeholder 6">
            <a:extLst>
              <a:ext uri="{FF2B5EF4-FFF2-40B4-BE49-F238E27FC236}">
                <a16:creationId xmlns:a16="http://schemas.microsoft.com/office/drawing/2014/main" id="{584B2602-1C38-46D4-AF5C-EF6CB3FAE334}"/>
              </a:ext>
            </a:extLst>
          </p:cNvPr>
          <p:cNvSpPr>
            <a:spLocks noGrp="1"/>
          </p:cNvSpPr>
          <p:nvPr>
            <p:ph type="body" sz="quarter" idx="25" hasCustomPrompt="1"/>
          </p:nvPr>
        </p:nvSpPr>
        <p:spPr>
          <a:xfrm>
            <a:off x="263525" y="837267"/>
            <a:ext cx="5621339"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pic>
        <p:nvPicPr>
          <p:cNvPr id="2" name="Bilde 1" descr="Et bilde som inneholder Grafikk, skjermbilde, Font, grafisk design&#10;&#10;Automatisk generert beskrivelse">
            <a:extLst>
              <a:ext uri="{FF2B5EF4-FFF2-40B4-BE49-F238E27FC236}">
                <a16:creationId xmlns:a16="http://schemas.microsoft.com/office/drawing/2014/main" id="{B2995E17-76F7-142B-F942-E17C15FE4F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782" y="6311981"/>
            <a:ext cx="1800000" cy="401942"/>
          </a:xfrm>
          <a:prstGeom prst="rect">
            <a:avLst/>
          </a:prstGeom>
        </p:spPr>
      </p:pic>
      <p:sp>
        <p:nvSpPr>
          <p:cNvPr id="4" name="Rectangle 9">
            <a:extLst>
              <a:ext uri="{FF2B5EF4-FFF2-40B4-BE49-F238E27FC236}">
                <a16:creationId xmlns:a16="http://schemas.microsoft.com/office/drawing/2014/main" id="{3FD9CB35-DF09-79E5-45DA-EA46AFF439EF}"/>
              </a:ext>
            </a:extLst>
          </p:cNvPr>
          <p:cNvSpPr/>
          <p:nvPr userDrawn="1"/>
        </p:nvSpPr>
        <p:spPr>
          <a:xfrm>
            <a:off x="6096000" y="3438000"/>
            <a:ext cx="3042000" cy="34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Picture Placeholder 31">
            <a:extLst>
              <a:ext uri="{FF2B5EF4-FFF2-40B4-BE49-F238E27FC236}">
                <a16:creationId xmlns:a16="http://schemas.microsoft.com/office/drawing/2014/main" id="{F76E359B-9A8D-C693-3383-9310322DA89B}"/>
              </a:ext>
            </a:extLst>
          </p:cNvPr>
          <p:cNvSpPr>
            <a:spLocks noGrp="1"/>
          </p:cNvSpPr>
          <p:nvPr>
            <p:ph type="pic" sz="quarter" idx="10" hasCustomPrompt="1"/>
          </p:nvPr>
        </p:nvSpPr>
        <p:spPr>
          <a:xfrm>
            <a:off x="6096000" y="0"/>
            <a:ext cx="6096000" cy="3440784"/>
          </a:xfrm>
        </p:spPr>
        <p:txBody>
          <a:bodyPr>
            <a:normAutofit/>
          </a:bodyPr>
          <a:lstStyle>
            <a:lvl1pPr marL="0" indent="0">
              <a:buFontTx/>
              <a:buNone/>
              <a:defRPr sz="1600"/>
            </a:lvl1pPr>
          </a:lstStyle>
          <a:p>
            <a:r>
              <a:rPr lang="nb-NO"/>
              <a:t>Klikk og sett inn valgfritt bilde</a:t>
            </a:r>
          </a:p>
        </p:txBody>
      </p:sp>
      <p:sp>
        <p:nvSpPr>
          <p:cNvPr id="21" name="Plassholder for tekst 20">
            <a:extLst>
              <a:ext uri="{FF2B5EF4-FFF2-40B4-BE49-F238E27FC236}">
                <a16:creationId xmlns:a16="http://schemas.microsoft.com/office/drawing/2014/main" id="{785C66A2-4F19-3829-5831-652FE72F6C00}"/>
              </a:ext>
            </a:extLst>
          </p:cNvPr>
          <p:cNvSpPr>
            <a:spLocks noGrp="1"/>
          </p:cNvSpPr>
          <p:nvPr>
            <p:ph type="body" sz="quarter" idx="26"/>
          </p:nvPr>
        </p:nvSpPr>
        <p:spPr>
          <a:xfrm>
            <a:off x="6341165" y="3717236"/>
            <a:ext cx="2584174" cy="2788340"/>
          </a:xfrm>
        </p:spPr>
        <p:txBody>
          <a:bodyPr anchor="ctr">
            <a:normAutofit/>
          </a:bodyPr>
          <a:lstStyle>
            <a:lvl1pPr marL="0" indent="0" algn="ctr">
              <a:buNone/>
              <a:defRPr sz="32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Klikk for å redigere tekststiler i malen</a:t>
            </a:r>
          </a:p>
        </p:txBody>
      </p:sp>
      <p:sp>
        <p:nvSpPr>
          <p:cNvPr id="24" name="Plassholder for tekst 23">
            <a:extLst>
              <a:ext uri="{FF2B5EF4-FFF2-40B4-BE49-F238E27FC236}">
                <a16:creationId xmlns:a16="http://schemas.microsoft.com/office/drawing/2014/main" id="{B2E81699-BE92-21F6-CF7C-C8E0C81E4EAB}"/>
              </a:ext>
            </a:extLst>
          </p:cNvPr>
          <p:cNvSpPr>
            <a:spLocks noGrp="1"/>
          </p:cNvSpPr>
          <p:nvPr>
            <p:ph type="body" sz="quarter" idx="27"/>
          </p:nvPr>
        </p:nvSpPr>
        <p:spPr>
          <a:xfrm>
            <a:off x="9285402" y="3717925"/>
            <a:ext cx="2482528" cy="2787650"/>
          </a:xfrm>
        </p:spPr>
        <p:txBody>
          <a:bodyPr anchor="ctr">
            <a:normAutofit/>
          </a:bodyPr>
          <a:lstStyle>
            <a:lvl1pPr marL="0" indent="0" algn="ctr">
              <a:buNone/>
              <a:defRPr sz="2000"/>
            </a:lvl1pPr>
          </a:lstStyle>
          <a:p>
            <a:pPr lvl="0"/>
            <a:r>
              <a:rPr lang="nb-NO"/>
              <a:t>Klikk for å redigere tekststiler i malen</a:t>
            </a:r>
          </a:p>
        </p:txBody>
      </p:sp>
    </p:spTree>
    <p:extLst>
      <p:ext uri="{BB962C8B-B14F-4D97-AF65-F5344CB8AC3E}">
        <p14:creationId xmlns:p14="http://schemas.microsoft.com/office/powerpoint/2010/main" val="2182179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tekst og to tekstbokser">
    <p:spTree>
      <p:nvGrpSpPr>
        <p:cNvPr id="1" name=""/>
        <p:cNvGrpSpPr/>
        <p:nvPr/>
      </p:nvGrpSpPr>
      <p:grpSpPr>
        <a:xfrm>
          <a:off x="0" y="0"/>
          <a:ext cx="0" cy="0"/>
          <a:chOff x="0" y="0"/>
          <a:chExt cx="0" cy="0"/>
        </a:xfrm>
      </p:grpSpPr>
      <p:sp>
        <p:nvSpPr>
          <p:cNvPr id="7" name="Plassholder for innhold 2">
            <a:extLst>
              <a:ext uri="{FF2B5EF4-FFF2-40B4-BE49-F238E27FC236}">
                <a16:creationId xmlns:a16="http://schemas.microsoft.com/office/drawing/2014/main" id="{11BB7019-C517-427C-B438-3F7421B02002}"/>
              </a:ext>
            </a:extLst>
          </p:cNvPr>
          <p:cNvSpPr>
            <a:spLocks noGrp="1"/>
          </p:cNvSpPr>
          <p:nvPr>
            <p:ph sz="half" idx="1"/>
          </p:nvPr>
        </p:nvSpPr>
        <p:spPr>
          <a:xfrm>
            <a:off x="263526" y="1421501"/>
            <a:ext cx="5623162" cy="4813147"/>
          </a:xfrm>
        </p:spPr>
        <p:txBody>
          <a:bodyPr lIns="0">
            <a:normAutofit/>
          </a:bodyPr>
          <a:lstStyle>
            <a:lvl1pPr marL="361950" indent="-361950">
              <a:lnSpc>
                <a:spcPts val="2160"/>
              </a:lnSpc>
              <a:buClr>
                <a:schemeClr val="accent1"/>
              </a:buClr>
              <a:buSzPct val="130000"/>
              <a:buFont typeface="Arial" panose="020B0604020202020204" pitchFamily="34" charset="0"/>
              <a:buChar char="•"/>
              <a:defRPr sz="1800"/>
            </a:lvl1pPr>
            <a:lvl2pPr marL="542925" indent="-180975">
              <a:lnSpc>
                <a:spcPts val="2160"/>
              </a:lnSpc>
              <a:buFont typeface="Calibri" panose="020F0502020204030204" pitchFamily="34" charset="0"/>
              <a:buChar char="−"/>
              <a:defRPr sz="1800"/>
            </a:lvl2pPr>
            <a:lvl3pPr marL="712788" indent="-169863">
              <a:lnSpc>
                <a:spcPts val="2160"/>
              </a:lnSpc>
              <a:defRPr sz="1800"/>
            </a:lvl3pPr>
            <a:lvl4pPr marL="893763" indent="-180975">
              <a:lnSpc>
                <a:spcPts val="2160"/>
              </a:lnSpc>
              <a:buFont typeface="Arial" panose="020B0604020202020204" pitchFamily="34" charset="0"/>
              <a:buChar char="▪"/>
              <a:defRPr sz="18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13" name="Rubrik 1">
            <a:extLst>
              <a:ext uri="{FF2B5EF4-FFF2-40B4-BE49-F238E27FC236}">
                <a16:creationId xmlns:a16="http://schemas.microsoft.com/office/drawing/2014/main" id="{C523EC79-EF78-4FCB-9BD7-F8D8B6D8B251}"/>
              </a:ext>
            </a:extLst>
          </p:cNvPr>
          <p:cNvSpPr>
            <a:spLocks noGrp="1"/>
          </p:cNvSpPr>
          <p:nvPr>
            <p:ph type="title" hasCustomPrompt="1"/>
          </p:nvPr>
        </p:nvSpPr>
        <p:spPr>
          <a:xfrm>
            <a:off x="263525" y="285750"/>
            <a:ext cx="5631959"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14" name="Text Placeholder 6">
            <a:extLst>
              <a:ext uri="{FF2B5EF4-FFF2-40B4-BE49-F238E27FC236}">
                <a16:creationId xmlns:a16="http://schemas.microsoft.com/office/drawing/2014/main" id="{584B2602-1C38-46D4-AF5C-EF6CB3FAE334}"/>
              </a:ext>
            </a:extLst>
          </p:cNvPr>
          <p:cNvSpPr>
            <a:spLocks noGrp="1"/>
          </p:cNvSpPr>
          <p:nvPr>
            <p:ph type="body" sz="quarter" idx="25" hasCustomPrompt="1"/>
          </p:nvPr>
        </p:nvSpPr>
        <p:spPr>
          <a:xfrm>
            <a:off x="263525" y="837267"/>
            <a:ext cx="5621339"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sp>
        <p:nvSpPr>
          <p:cNvPr id="4" name="Rectangle 9">
            <a:extLst>
              <a:ext uri="{FF2B5EF4-FFF2-40B4-BE49-F238E27FC236}">
                <a16:creationId xmlns:a16="http://schemas.microsoft.com/office/drawing/2014/main" id="{3FD9CB35-DF09-79E5-45DA-EA46AFF439EF}"/>
              </a:ext>
            </a:extLst>
          </p:cNvPr>
          <p:cNvSpPr/>
          <p:nvPr userDrawn="1"/>
        </p:nvSpPr>
        <p:spPr>
          <a:xfrm>
            <a:off x="6096000" y="3438000"/>
            <a:ext cx="3042000" cy="34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Plassholder for tekst 20">
            <a:extLst>
              <a:ext uri="{FF2B5EF4-FFF2-40B4-BE49-F238E27FC236}">
                <a16:creationId xmlns:a16="http://schemas.microsoft.com/office/drawing/2014/main" id="{785C66A2-4F19-3829-5831-652FE72F6C00}"/>
              </a:ext>
            </a:extLst>
          </p:cNvPr>
          <p:cNvSpPr>
            <a:spLocks noGrp="1"/>
          </p:cNvSpPr>
          <p:nvPr>
            <p:ph type="body" sz="quarter" idx="26"/>
          </p:nvPr>
        </p:nvSpPr>
        <p:spPr>
          <a:xfrm>
            <a:off x="6341165" y="3717236"/>
            <a:ext cx="2584174" cy="2788340"/>
          </a:xfrm>
        </p:spPr>
        <p:txBody>
          <a:bodyPr anchor="ctr">
            <a:normAutofit/>
          </a:bodyPr>
          <a:lstStyle>
            <a:lvl1pPr marL="0" indent="0" algn="ctr">
              <a:buNone/>
              <a:defRPr sz="32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a:t>Klikk for å redigere tekststiler i malen</a:t>
            </a:r>
          </a:p>
        </p:txBody>
      </p:sp>
      <p:sp>
        <p:nvSpPr>
          <p:cNvPr id="24" name="Plassholder for tekst 23">
            <a:extLst>
              <a:ext uri="{FF2B5EF4-FFF2-40B4-BE49-F238E27FC236}">
                <a16:creationId xmlns:a16="http://schemas.microsoft.com/office/drawing/2014/main" id="{B2E81699-BE92-21F6-CF7C-C8E0C81E4EAB}"/>
              </a:ext>
            </a:extLst>
          </p:cNvPr>
          <p:cNvSpPr>
            <a:spLocks noGrp="1"/>
          </p:cNvSpPr>
          <p:nvPr>
            <p:ph type="body" sz="quarter" idx="27"/>
          </p:nvPr>
        </p:nvSpPr>
        <p:spPr>
          <a:xfrm>
            <a:off x="9285402" y="3717925"/>
            <a:ext cx="2482528" cy="2787650"/>
          </a:xfrm>
        </p:spPr>
        <p:txBody>
          <a:bodyPr anchor="ctr">
            <a:normAutofit/>
          </a:bodyPr>
          <a:lstStyle>
            <a:lvl1pPr marL="0" indent="0" algn="ctr">
              <a:buNone/>
              <a:defRPr sz="2000"/>
            </a:lvl1pPr>
          </a:lstStyle>
          <a:p>
            <a:pPr lvl="0"/>
            <a:r>
              <a:rPr lang="nb-NO"/>
              <a:t>Klikk for å redigere tekststiler i malen</a:t>
            </a:r>
          </a:p>
        </p:txBody>
      </p:sp>
      <p:pic>
        <p:nvPicPr>
          <p:cNvPr id="5" name="Bilde 4">
            <a:extLst>
              <a:ext uri="{FF2B5EF4-FFF2-40B4-BE49-F238E27FC236}">
                <a16:creationId xmlns:a16="http://schemas.microsoft.com/office/drawing/2014/main" id="{FAD191A4-900A-965E-7340-A7AE9A9E54B2}"/>
              </a:ext>
            </a:extLst>
          </p:cNvPr>
          <p:cNvPicPr>
            <a:picLocks noChangeAspect="1"/>
          </p:cNvPicPr>
          <p:nvPr userDrawn="1"/>
        </p:nvPicPr>
        <p:blipFill>
          <a:blip r:embed="rId2">
            <a:extLst>
              <a:ext uri="{28A0092B-C50C-407E-A947-70E740481C1C}">
                <a14:useLocalDpi xmlns:a14="http://schemas.microsoft.com/office/drawing/2010/main" val="0"/>
              </a:ext>
            </a:extLst>
          </a:blip>
          <a:srcRect t="7573" b="7573"/>
          <a:stretch/>
        </p:blipFill>
        <p:spPr>
          <a:xfrm>
            <a:off x="6096000" y="0"/>
            <a:ext cx="6096000" cy="3450210"/>
          </a:xfrm>
          <a:prstGeom prst="rect">
            <a:avLst/>
          </a:prstGeom>
        </p:spPr>
      </p:pic>
      <p:pic>
        <p:nvPicPr>
          <p:cNvPr id="3" name="Bilde 2" descr="Et bilde som inneholder Grafikk, skjermbilde, Font, grafisk design&#10;&#10;Automatisk generert beskrivelse">
            <a:extLst>
              <a:ext uri="{FF2B5EF4-FFF2-40B4-BE49-F238E27FC236}">
                <a16:creationId xmlns:a16="http://schemas.microsoft.com/office/drawing/2014/main" id="{7272986F-1B1D-CBBD-C17B-B990A06DEE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4783" y="6302928"/>
            <a:ext cx="1800000" cy="401942"/>
          </a:xfrm>
          <a:prstGeom prst="rect">
            <a:avLst/>
          </a:prstGeom>
        </p:spPr>
      </p:pic>
    </p:spTree>
    <p:extLst>
      <p:ext uri="{BB962C8B-B14F-4D97-AF65-F5344CB8AC3E}">
        <p14:creationId xmlns:p14="http://schemas.microsoft.com/office/powerpoint/2010/main" val="1446102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bilder med tekst">
    <p:spTree>
      <p:nvGrpSpPr>
        <p:cNvPr id="1" name=""/>
        <p:cNvGrpSpPr/>
        <p:nvPr/>
      </p:nvGrpSpPr>
      <p:grpSpPr>
        <a:xfrm>
          <a:off x="0" y="0"/>
          <a:ext cx="0" cy="0"/>
          <a:chOff x="0" y="0"/>
          <a:chExt cx="0" cy="0"/>
        </a:xfrm>
      </p:grpSpPr>
      <p:sp>
        <p:nvSpPr>
          <p:cNvPr id="9" name="Plassholder for bilde 2">
            <a:extLst>
              <a:ext uri="{FF2B5EF4-FFF2-40B4-BE49-F238E27FC236}">
                <a16:creationId xmlns:a16="http://schemas.microsoft.com/office/drawing/2014/main" id="{C1152A0E-4565-47F2-8A04-AB1652A6E1CC}"/>
              </a:ext>
            </a:extLst>
          </p:cNvPr>
          <p:cNvSpPr>
            <a:spLocks noGrp="1"/>
          </p:cNvSpPr>
          <p:nvPr>
            <p:ph type="pic" idx="1"/>
          </p:nvPr>
        </p:nvSpPr>
        <p:spPr>
          <a:xfrm>
            <a:off x="291396" y="285749"/>
            <a:ext cx="3456000" cy="3456000"/>
          </a:xfrm>
        </p:spPr>
        <p:txBody>
          <a:bodyPr>
            <a:normAutofit/>
          </a:bodyPr>
          <a:lstStyle>
            <a:lvl1pPr marL="0" indent="0" algn="ctr">
              <a:buNone/>
              <a:defRPr sz="9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21" name="Plassholder for bilde 2">
            <a:extLst>
              <a:ext uri="{FF2B5EF4-FFF2-40B4-BE49-F238E27FC236}">
                <a16:creationId xmlns:a16="http://schemas.microsoft.com/office/drawing/2014/main" id="{9E5CB9BE-D632-4A00-BC4A-E653D17AB3F8}"/>
              </a:ext>
            </a:extLst>
          </p:cNvPr>
          <p:cNvSpPr>
            <a:spLocks noGrp="1"/>
          </p:cNvSpPr>
          <p:nvPr>
            <p:ph type="pic" idx="17"/>
          </p:nvPr>
        </p:nvSpPr>
        <p:spPr>
          <a:xfrm>
            <a:off x="4377525" y="309740"/>
            <a:ext cx="3456000" cy="3456000"/>
          </a:xfrm>
        </p:spPr>
        <p:txBody>
          <a:bodyPr>
            <a:normAutofit/>
          </a:bodyPr>
          <a:lstStyle>
            <a:lvl1pPr marL="0" indent="0" algn="ctr">
              <a:buNone/>
              <a:defRPr sz="9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22" name="Plassholder for bilde 2">
            <a:extLst>
              <a:ext uri="{FF2B5EF4-FFF2-40B4-BE49-F238E27FC236}">
                <a16:creationId xmlns:a16="http://schemas.microsoft.com/office/drawing/2014/main" id="{C3354B15-AC7B-498F-8C00-C2FEF5B24933}"/>
              </a:ext>
            </a:extLst>
          </p:cNvPr>
          <p:cNvSpPr>
            <a:spLocks noGrp="1"/>
          </p:cNvSpPr>
          <p:nvPr>
            <p:ph type="pic" idx="18"/>
          </p:nvPr>
        </p:nvSpPr>
        <p:spPr>
          <a:xfrm>
            <a:off x="8483359" y="309740"/>
            <a:ext cx="3456000" cy="3456000"/>
          </a:xfrm>
        </p:spPr>
        <p:txBody>
          <a:bodyPr>
            <a:normAutofit/>
          </a:bodyPr>
          <a:lstStyle>
            <a:lvl1pPr marL="0" indent="0" algn="ctr">
              <a:buNone/>
              <a:defRPr sz="9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a:extLst>
              <a:ext uri="{FF2B5EF4-FFF2-40B4-BE49-F238E27FC236}">
                <a16:creationId xmlns:a16="http://schemas.microsoft.com/office/drawing/2014/main" id="{1757FDC4-4271-A74E-117D-2DE11209ACD2}"/>
              </a:ext>
            </a:extLst>
          </p:cNvPr>
          <p:cNvSpPr>
            <a:spLocks noGrp="1"/>
          </p:cNvSpPr>
          <p:nvPr>
            <p:ph type="body" sz="quarter" idx="19"/>
          </p:nvPr>
        </p:nvSpPr>
        <p:spPr>
          <a:xfrm>
            <a:off x="281668" y="4310743"/>
            <a:ext cx="3481388" cy="1872343"/>
          </a:xfrm>
        </p:spPr>
        <p:txBody>
          <a:bodyPr>
            <a:normAutofit/>
          </a:bodyPr>
          <a:lstStyle>
            <a:lvl1pPr marL="0" indent="0" algn="ctr">
              <a:buNone/>
              <a:defRPr sz="18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nb-NO"/>
              <a:t>Klikk for å redigere tekststiler i malen</a:t>
            </a:r>
          </a:p>
        </p:txBody>
      </p:sp>
      <p:sp>
        <p:nvSpPr>
          <p:cNvPr id="5" name="Plassholder for tekst 3">
            <a:extLst>
              <a:ext uri="{FF2B5EF4-FFF2-40B4-BE49-F238E27FC236}">
                <a16:creationId xmlns:a16="http://schemas.microsoft.com/office/drawing/2014/main" id="{45E267D4-7199-7DC5-4132-DB9DF2CA7FE2}"/>
              </a:ext>
            </a:extLst>
          </p:cNvPr>
          <p:cNvSpPr>
            <a:spLocks noGrp="1"/>
          </p:cNvSpPr>
          <p:nvPr>
            <p:ph type="body" sz="quarter" idx="20" hasCustomPrompt="1"/>
          </p:nvPr>
        </p:nvSpPr>
        <p:spPr>
          <a:xfrm>
            <a:off x="281668" y="3955569"/>
            <a:ext cx="3481388" cy="326146"/>
          </a:xfrm>
        </p:spPr>
        <p:txBody>
          <a:bodyPr>
            <a:normAutofit/>
          </a:bodyPr>
          <a:lstStyle>
            <a:lvl1pPr marL="0" indent="0" algn="ctr">
              <a:buNone/>
              <a:defRPr sz="1800" b="1"/>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nb-NO"/>
              <a:t>Overskrift</a:t>
            </a:r>
          </a:p>
        </p:txBody>
      </p:sp>
      <p:pic>
        <p:nvPicPr>
          <p:cNvPr id="2" name="Bilde 1" descr="Et bilde som inneholder Grafikk, skjermbilde, Font, grafisk design&#10;&#10;Automatisk generert beskrivelse">
            <a:extLst>
              <a:ext uri="{FF2B5EF4-FFF2-40B4-BE49-F238E27FC236}">
                <a16:creationId xmlns:a16="http://schemas.microsoft.com/office/drawing/2014/main" id="{23FC1574-B56C-E74B-9493-44E88C21A7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782" y="6311981"/>
            <a:ext cx="1800000" cy="401942"/>
          </a:xfrm>
          <a:prstGeom prst="rect">
            <a:avLst/>
          </a:prstGeom>
        </p:spPr>
      </p:pic>
      <p:sp>
        <p:nvSpPr>
          <p:cNvPr id="3" name="Plassholder for tekst 3">
            <a:extLst>
              <a:ext uri="{FF2B5EF4-FFF2-40B4-BE49-F238E27FC236}">
                <a16:creationId xmlns:a16="http://schemas.microsoft.com/office/drawing/2014/main" id="{B806120E-AD3B-73C2-051A-17096A2D6DF5}"/>
              </a:ext>
            </a:extLst>
          </p:cNvPr>
          <p:cNvSpPr>
            <a:spLocks noGrp="1"/>
          </p:cNvSpPr>
          <p:nvPr>
            <p:ph type="body" sz="quarter" idx="21"/>
          </p:nvPr>
        </p:nvSpPr>
        <p:spPr>
          <a:xfrm>
            <a:off x="4367440" y="4318002"/>
            <a:ext cx="3481388" cy="1872343"/>
          </a:xfrm>
        </p:spPr>
        <p:txBody>
          <a:bodyPr>
            <a:normAutofit/>
          </a:bodyPr>
          <a:lstStyle>
            <a:lvl1pPr marL="0" indent="0" algn="ctr">
              <a:buNone/>
              <a:defRPr sz="18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nb-NO"/>
              <a:t>Klikk for å redigere tekststiler i malen</a:t>
            </a:r>
          </a:p>
        </p:txBody>
      </p:sp>
      <p:sp>
        <p:nvSpPr>
          <p:cNvPr id="11" name="Plassholder for tekst 3">
            <a:extLst>
              <a:ext uri="{FF2B5EF4-FFF2-40B4-BE49-F238E27FC236}">
                <a16:creationId xmlns:a16="http://schemas.microsoft.com/office/drawing/2014/main" id="{D0BD7DED-CAE4-400D-B2CF-B47C6613DB2E}"/>
              </a:ext>
            </a:extLst>
          </p:cNvPr>
          <p:cNvSpPr>
            <a:spLocks noGrp="1"/>
          </p:cNvSpPr>
          <p:nvPr>
            <p:ph type="body" sz="quarter" idx="22" hasCustomPrompt="1"/>
          </p:nvPr>
        </p:nvSpPr>
        <p:spPr>
          <a:xfrm>
            <a:off x="4367440" y="3962828"/>
            <a:ext cx="3481388" cy="326146"/>
          </a:xfrm>
        </p:spPr>
        <p:txBody>
          <a:bodyPr>
            <a:normAutofit/>
          </a:bodyPr>
          <a:lstStyle>
            <a:lvl1pPr marL="0" indent="0" algn="ctr">
              <a:buNone/>
              <a:defRPr sz="1800" b="1"/>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nb-NO"/>
              <a:t>Overskrift</a:t>
            </a:r>
          </a:p>
        </p:txBody>
      </p:sp>
      <p:sp>
        <p:nvSpPr>
          <p:cNvPr id="12" name="Plassholder for tekst 3">
            <a:extLst>
              <a:ext uri="{FF2B5EF4-FFF2-40B4-BE49-F238E27FC236}">
                <a16:creationId xmlns:a16="http://schemas.microsoft.com/office/drawing/2014/main" id="{2B8714B3-9357-596D-B25B-ECEFBF164034}"/>
              </a:ext>
            </a:extLst>
          </p:cNvPr>
          <p:cNvSpPr>
            <a:spLocks noGrp="1"/>
          </p:cNvSpPr>
          <p:nvPr>
            <p:ph type="body" sz="quarter" idx="23"/>
          </p:nvPr>
        </p:nvSpPr>
        <p:spPr>
          <a:xfrm>
            <a:off x="8445958" y="4332516"/>
            <a:ext cx="3481388" cy="1872343"/>
          </a:xfrm>
        </p:spPr>
        <p:txBody>
          <a:bodyPr>
            <a:normAutofit/>
          </a:bodyPr>
          <a:lstStyle>
            <a:lvl1pPr marL="0" indent="0" algn="ctr">
              <a:buNone/>
              <a:defRPr sz="18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nb-NO"/>
              <a:t>Klikk for å redigere tekststiler i malen</a:t>
            </a:r>
          </a:p>
        </p:txBody>
      </p:sp>
      <p:sp>
        <p:nvSpPr>
          <p:cNvPr id="13" name="Plassholder for tekst 3">
            <a:extLst>
              <a:ext uri="{FF2B5EF4-FFF2-40B4-BE49-F238E27FC236}">
                <a16:creationId xmlns:a16="http://schemas.microsoft.com/office/drawing/2014/main" id="{A1724858-E866-5B6B-8331-F172EF9E7EDA}"/>
              </a:ext>
            </a:extLst>
          </p:cNvPr>
          <p:cNvSpPr>
            <a:spLocks noGrp="1"/>
          </p:cNvSpPr>
          <p:nvPr>
            <p:ph type="body" sz="quarter" idx="24" hasCustomPrompt="1"/>
          </p:nvPr>
        </p:nvSpPr>
        <p:spPr>
          <a:xfrm>
            <a:off x="8445958" y="3977342"/>
            <a:ext cx="3481388" cy="326146"/>
          </a:xfrm>
        </p:spPr>
        <p:txBody>
          <a:bodyPr>
            <a:normAutofit/>
          </a:bodyPr>
          <a:lstStyle>
            <a:lvl1pPr marL="0" indent="0" algn="ctr">
              <a:buNone/>
              <a:defRPr sz="1800" b="1"/>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nb-NO"/>
              <a:t>Overskrift</a:t>
            </a:r>
          </a:p>
        </p:txBody>
      </p:sp>
    </p:spTree>
    <p:extLst>
      <p:ext uri="{BB962C8B-B14F-4D97-AF65-F5344CB8AC3E}">
        <p14:creationId xmlns:p14="http://schemas.microsoft.com/office/powerpoint/2010/main" val="26907509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algfritt smalt bilde og en kolonne">
    <p:spTree>
      <p:nvGrpSpPr>
        <p:cNvPr id="1" name=""/>
        <p:cNvGrpSpPr/>
        <p:nvPr/>
      </p:nvGrpSpPr>
      <p:grpSpPr>
        <a:xfrm>
          <a:off x="0" y="0"/>
          <a:ext cx="0" cy="0"/>
          <a:chOff x="0" y="0"/>
          <a:chExt cx="0" cy="0"/>
        </a:xfrm>
      </p:grpSpPr>
      <p:sp>
        <p:nvSpPr>
          <p:cNvPr id="9" name="Plassholder for bilde 2">
            <a:extLst>
              <a:ext uri="{FF2B5EF4-FFF2-40B4-BE49-F238E27FC236}">
                <a16:creationId xmlns:a16="http://schemas.microsoft.com/office/drawing/2014/main" id="{E352CC65-63DA-4462-B6FB-7438B018A0E8}"/>
              </a:ext>
            </a:extLst>
          </p:cNvPr>
          <p:cNvSpPr>
            <a:spLocks noGrp="1"/>
          </p:cNvSpPr>
          <p:nvPr>
            <p:ph type="pic" idx="1"/>
          </p:nvPr>
        </p:nvSpPr>
        <p:spPr>
          <a:xfrm>
            <a:off x="353" y="-1928"/>
            <a:ext cx="4572000" cy="6859928"/>
          </a:xfrm>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2" name="Plassholder for innhold 2">
            <a:extLst>
              <a:ext uri="{FF2B5EF4-FFF2-40B4-BE49-F238E27FC236}">
                <a16:creationId xmlns:a16="http://schemas.microsoft.com/office/drawing/2014/main" id="{9CE216F3-798F-F0D5-65A4-58DA00C4F4A3}"/>
              </a:ext>
            </a:extLst>
          </p:cNvPr>
          <p:cNvSpPr>
            <a:spLocks noGrp="1"/>
          </p:cNvSpPr>
          <p:nvPr>
            <p:ph sz="half" idx="16"/>
          </p:nvPr>
        </p:nvSpPr>
        <p:spPr>
          <a:xfrm>
            <a:off x="4778189" y="1423972"/>
            <a:ext cx="7150286" cy="5173678"/>
          </a:xfrm>
        </p:spPr>
        <p:txBody>
          <a:bodyPr lIns="0">
            <a:normAutofit/>
          </a:bodyPr>
          <a:lstStyle>
            <a:lvl1pPr marL="361950" indent="-361950">
              <a:lnSpc>
                <a:spcPts val="2160"/>
              </a:lnSpc>
              <a:buClr>
                <a:schemeClr val="accent1"/>
              </a:buClr>
              <a:buSzPct val="130000"/>
              <a:buFont typeface="Arial" panose="020B0604020202020204" pitchFamily="34" charset="0"/>
              <a:buChar char="•"/>
              <a:defRPr sz="2000"/>
            </a:lvl1pPr>
            <a:lvl2pPr marL="542925" indent="-180975">
              <a:lnSpc>
                <a:spcPts val="2160"/>
              </a:lnSpc>
              <a:buFont typeface="Calibri" panose="020F0502020204030204" pitchFamily="34" charset="0"/>
              <a:buChar char="−"/>
              <a:defRPr sz="2000"/>
            </a:lvl2pPr>
            <a:lvl3pPr marL="712788" indent="-169863">
              <a:lnSpc>
                <a:spcPts val="2160"/>
              </a:lnSpc>
              <a:defRPr sz="2000"/>
            </a:lvl3pPr>
            <a:lvl4pPr marL="893763" indent="-180975">
              <a:lnSpc>
                <a:spcPts val="2160"/>
              </a:lnSpc>
              <a:buFont typeface="Arial" panose="020B0604020202020204" pitchFamily="34" charset="0"/>
              <a:buChar char="▪"/>
              <a:defRPr sz="2000"/>
            </a:lvl4pPr>
            <a:lvl5pPr marL="1074738" indent="-180975">
              <a:tabLst/>
              <a:defRPr sz="1800"/>
            </a:lvl5pPr>
          </a:lstStyle>
          <a:p>
            <a:pPr lvl="0"/>
            <a:r>
              <a:rPr lang="nb-NO"/>
              <a:t>Klikk for å redigere tekststiler i malen</a:t>
            </a:r>
          </a:p>
          <a:p>
            <a:pPr lvl="1"/>
            <a:r>
              <a:rPr lang="nb-NO"/>
              <a:t>Andre nivå</a:t>
            </a:r>
          </a:p>
          <a:p>
            <a:pPr lvl="2"/>
            <a:r>
              <a:rPr lang="nb-NO"/>
              <a:t>Tredje nivå</a:t>
            </a:r>
          </a:p>
          <a:p>
            <a:pPr lvl="3"/>
            <a:r>
              <a:rPr lang="nb-NO"/>
              <a:t>Fjerde nivå</a:t>
            </a:r>
          </a:p>
        </p:txBody>
      </p:sp>
      <p:sp>
        <p:nvSpPr>
          <p:cNvPr id="3" name="Rubrik 1">
            <a:extLst>
              <a:ext uri="{FF2B5EF4-FFF2-40B4-BE49-F238E27FC236}">
                <a16:creationId xmlns:a16="http://schemas.microsoft.com/office/drawing/2014/main" id="{68875230-5BFB-3898-3696-56C41F833F53}"/>
              </a:ext>
            </a:extLst>
          </p:cNvPr>
          <p:cNvSpPr>
            <a:spLocks noGrp="1"/>
          </p:cNvSpPr>
          <p:nvPr>
            <p:ph type="title" hasCustomPrompt="1"/>
          </p:nvPr>
        </p:nvSpPr>
        <p:spPr>
          <a:xfrm>
            <a:off x="4778187" y="285750"/>
            <a:ext cx="7150287"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4" name="Text Placeholder 6">
            <a:extLst>
              <a:ext uri="{FF2B5EF4-FFF2-40B4-BE49-F238E27FC236}">
                <a16:creationId xmlns:a16="http://schemas.microsoft.com/office/drawing/2014/main" id="{A23FE490-562D-CC1B-C5FD-65348D890886}"/>
              </a:ext>
            </a:extLst>
          </p:cNvPr>
          <p:cNvSpPr>
            <a:spLocks noGrp="1"/>
          </p:cNvSpPr>
          <p:nvPr>
            <p:ph type="body" sz="quarter" idx="25" hasCustomPrompt="1"/>
          </p:nvPr>
        </p:nvSpPr>
        <p:spPr>
          <a:xfrm>
            <a:off x="4767567" y="837267"/>
            <a:ext cx="7150287"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spTree>
    <p:extLst>
      <p:ext uri="{BB962C8B-B14F-4D97-AF65-F5344CB8AC3E}">
        <p14:creationId xmlns:p14="http://schemas.microsoft.com/office/powerpoint/2010/main" val="26236612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malt bilde og en kolonne">
    <p:spTree>
      <p:nvGrpSpPr>
        <p:cNvPr id="1" name=""/>
        <p:cNvGrpSpPr/>
        <p:nvPr/>
      </p:nvGrpSpPr>
      <p:grpSpPr>
        <a:xfrm>
          <a:off x="0" y="0"/>
          <a:ext cx="0" cy="0"/>
          <a:chOff x="0" y="0"/>
          <a:chExt cx="0" cy="0"/>
        </a:xfrm>
      </p:grpSpPr>
      <p:sp>
        <p:nvSpPr>
          <p:cNvPr id="17" name="Plassholder for innhold 2">
            <a:extLst>
              <a:ext uri="{FF2B5EF4-FFF2-40B4-BE49-F238E27FC236}">
                <a16:creationId xmlns:a16="http://schemas.microsoft.com/office/drawing/2014/main" id="{D664378B-CB59-4636-BFA4-EC11AC9A4D48}"/>
              </a:ext>
            </a:extLst>
          </p:cNvPr>
          <p:cNvSpPr>
            <a:spLocks noGrp="1"/>
          </p:cNvSpPr>
          <p:nvPr>
            <p:ph sz="half" idx="16"/>
          </p:nvPr>
        </p:nvSpPr>
        <p:spPr>
          <a:xfrm>
            <a:off x="4778189" y="1423972"/>
            <a:ext cx="7150286" cy="5173678"/>
          </a:xfrm>
        </p:spPr>
        <p:txBody>
          <a:bodyPr lIns="0">
            <a:normAutofit/>
          </a:bodyPr>
          <a:lstStyle>
            <a:lvl1pPr marL="361950" indent="-361950">
              <a:lnSpc>
                <a:spcPts val="2160"/>
              </a:lnSpc>
              <a:buClr>
                <a:schemeClr val="accent1"/>
              </a:buClr>
              <a:buSzPct val="130000"/>
              <a:buFont typeface="Arial" panose="020B0604020202020204" pitchFamily="34" charset="0"/>
              <a:buChar char="•"/>
              <a:defRPr sz="2000"/>
            </a:lvl1pPr>
            <a:lvl2pPr marL="542925" indent="-180975">
              <a:lnSpc>
                <a:spcPts val="2160"/>
              </a:lnSpc>
              <a:buFont typeface="Calibri" panose="020F0502020204030204" pitchFamily="34" charset="0"/>
              <a:buChar char="−"/>
              <a:defRPr sz="2000"/>
            </a:lvl2pPr>
            <a:lvl3pPr marL="712788" indent="-169863">
              <a:lnSpc>
                <a:spcPts val="2160"/>
              </a:lnSpc>
              <a:defRPr sz="2000"/>
            </a:lvl3pPr>
            <a:lvl4pPr marL="893763" indent="-180975">
              <a:lnSpc>
                <a:spcPts val="2160"/>
              </a:lnSpc>
              <a:buFont typeface="Arial" panose="020B0604020202020204" pitchFamily="34" charset="0"/>
              <a:buChar char="▪"/>
              <a:defRPr sz="20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12" name="Rubrik 1">
            <a:extLst>
              <a:ext uri="{FF2B5EF4-FFF2-40B4-BE49-F238E27FC236}">
                <a16:creationId xmlns:a16="http://schemas.microsoft.com/office/drawing/2014/main" id="{F4180AB2-FC2F-4E1C-88C6-A909F3252323}"/>
              </a:ext>
            </a:extLst>
          </p:cNvPr>
          <p:cNvSpPr>
            <a:spLocks noGrp="1"/>
          </p:cNvSpPr>
          <p:nvPr>
            <p:ph type="title" hasCustomPrompt="1"/>
          </p:nvPr>
        </p:nvSpPr>
        <p:spPr>
          <a:xfrm>
            <a:off x="4778187" y="285750"/>
            <a:ext cx="7150287"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13" name="Text Placeholder 6">
            <a:extLst>
              <a:ext uri="{FF2B5EF4-FFF2-40B4-BE49-F238E27FC236}">
                <a16:creationId xmlns:a16="http://schemas.microsoft.com/office/drawing/2014/main" id="{F4B3B9D1-3C23-4F2A-A71F-BCEBBBE6F4FB}"/>
              </a:ext>
            </a:extLst>
          </p:cNvPr>
          <p:cNvSpPr>
            <a:spLocks noGrp="1"/>
          </p:cNvSpPr>
          <p:nvPr>
            <p:ph type="body" sz="quarter" idx="25" hasCustomPrompt="1"/>
          </p:nvPr>
        </p:nvSpPr>
        <p:spPr>
          <a:xfrm>
            <a:off x="4767567" y="837267"/>
            <a:ext cx="7150287"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pic>
        <p:nvPicPr>
          <p:cNvPr id="3" name="Bilde 2" descr="Et bilde som inneholder himmel, klær, utendørs, person&#10;&#10;Automatisk generert beskrivelse">
            <a:extLst>
              <a:ext uri="{FF2B5EF4-FFF2-40B4-BE49-F238E27FC236}">
                <a16:creationId xmlns:a16="http://schemas.microsoft.com/office/drawing/2014/main" id="{56969000-D241-F80E-0248-CFEA762877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569143" cy="6858000"/>
          </a:xfrm>
          <a:prstGeom prst="rect">
            <a:avLst/>
          </a:prstGeom>
        </p:spPr>
      </p:pic>
    </p:spTree>
    <p:extLst>
      <p:ext uri="{BB962C8B-B14F-4D97-AF65-F5344CB8AC3E}">
        <p14:creationId xmlns:p14="http://schemas.microsoft.com/office/powerpoint/2010/main" val="8622134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tekstkolonner - grå">
    <p:spTree>
      <p:nvGrpSpPr>
        <p:cNvPr id="1" name=""/>
        <p:cNvGrpSpPr/>
        <p:nvPr/>
      </p:nvGrpSpPr>
      <p:grpSpPr>
        <a:xfrm>
          <a:off x="0" y="0"/>
          <a:ext cx="0" cy="0"/>
          <a:chOff x="0" y="0"/>
          <a:chExt cx="0" cy="0"/>
        </a:xfrm>
      </p:grpSpPr>
      <p:sp>
        <p:nvSpPr>
          <p:cNvPr id="11" name="Plassholder for innhold 2">
            <a:extLst>
              <a:ext uri="{FF2B5EF4-FFF2-40B4-BE49-F238E27FC236}">
                <a16:creationId xmlns:a16="http://schemas.microsoft.com/office/drawing/2014/main" id="{6C2C7924-D99F-44BE-A783-8C8203DD1AB0}"/>
              </a:ext>
            </a:extLst>
          </p:cNvPr>
          <p:cNvSpPr>
            <a:spLocks noGrp="1"/>
          </p:cNvSpPr>
          <p:nvPr>
            <p:ph sz="half" idx="1"/>
          </p:nvPr>
        </p:nvSpPr>
        <p:spPr>
          <a:xfrm>
            <a:off x="263525" y="1412875"/>
            <a:ext cx="3456001" cy="4605157"/>
          </a:xfrm>
          <a:solidFill>
            <a:schemeClr val="bg1">
              <a:lumMod val="95000"/>
            </a:schemeClr>
          </a:solidFill>
          <a:ln>
            <a:solidFill>
              <a:schemeClr val="bg1">
                <a:lumMod val="95000"/>
              </a:schemeClr>
            </a:solidFill>
          </a:ln>
        </p:spPr>
        <p:txBody>
          <a:bodyPr lIns="90000">
            <a:normAutofit/>
          </a:bodyPr>
          <a:lstStyle>
            <a:lvl1pPr marL="361950" indent="-361950">
              <a:lnSpc>
                <a:spcPts val="2160"/>
              </a:lnSpc>
              <a:buClr>
                <a:schemeClr val="accent1"/>
              </a:buClr>
              <a:buSzPct val="130000"/>
              <a:buFont typeface="Arial" panose="020B0604020202020204" pitchFamily="34" charset="0"/>
              <a:buChar char="•"/>
              <a:defRPr sz="1600"/>
            </a:lvl1pPr>
            <a:lvl2pPr marL="542925" indent="-180975">
              <a:lnSpc>
                <a:spcPts val="2160"/>
              </a:lnSpc>
              <a:buFont typeface="Calibri" panose="020F0502020204030204" pitchFamily="34" charset="0"/>
              <a:buChar char="−"/>
              <a:defRPr sz="1600"/>
            </a:lvl2pPr>
            <a:lvl3pPr marL="712788" indent="-169863">
              <a:lnSpc>
                <a:spcPts val="2160"/>
              </a:lnSpc>
              <a:defRPr sz="1600"/>
            </a:lvl3pPr>
            <a:lvl4pPr marL="893763" indent="-180975">
              <a:lnSpc>
                <a:spcPts val="2160"/>
              </a:lnSpc>
              <a:buFont typeface="Arial" panose="020B0604020202020204" pitchFamily="34" charset="0"/>
              <a:buChar char="▪"/>
              <a:defRPr sz="16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16" name="Plassholder for innhold 2">
            <a:extLst>
              <a:ext uri="{FF2B5EF4-FFF2-40B4-BE49-F238E27FC236}">
                <a16:creationId xmlns:a16="http://schemas.microsoft.com/office/drawing/2014/main" id="{0D4776C7-D6AF-4EDB-A6F9-1D0237A82562}"/>
              </a:ext>
            </a:extLst>
          </p:cNvPr>
          <p:cNvSpPr>
            <a:spLocks noGrp="1"/>
          </p:cNvSpPr>
          <p:nvPr>
            <p:ph sz="half" idx="14"/>
          </p:nvPr>
        </p:nvSpPr>
        <p:spPr>
          <a:xfrm>
            <a:off x="4370286" y="1426086"/>
            <a:ext cx="3456001" cy="4605157"/>
          </a:xfrm>
          <a:solidFill>
            <a:schemeClr val="bg1">
              <a:lumMod val="95000"/>
            </a:schemeClr>
          </a:solidFill>
          <a:ln>
            <a:solidFill>
              <a:schemeClr val="bg1">
                <a:lumMod val="95000"/>
              </a:schemeClr>
            </a:solidFill>
          </a:ln>
        </p:spPr>
        <p:txBody>
          <a:bodyPr lIns="90000">
            <a:normAutofit/>
          </a:bodyPr>
          <a:lstStyle>
            <a:lvl1pPr marL="361950" indent="-361950">
              <a:lnSpc>
                <a:spcPts val="2160"/>
              </a:lnSpc>
              <a:buClr>
                <a:schemeClr val="accent1"/>
              </a:buClr>
              <a:buSzPct val="130000"/>
              <a:buFont typeface="Arial" panose="020B0604020202020204" pitchFamily="34" charset="0"/>
              <a:buChar char="•"/>
              <a:defRPr sz="1600"/>
            </a:lvl1pPr>
            <a:lvl2pPr marL="542925" indent="-180975">
              <a:lnSpc>
                <a:spcPts val="2160"/>
              </a:lnSpc>
              <a:buFont typeface="Calibri" panose="020F0502020204030204" pitchFamily="34" charset="0"/>
              <a:buChar char="−"/>
              <a:defRPr sz="1600"/>
            </a:lvl2pPr>
            <a:lvl3pPr marL="712788" indent="-169863">
              <a:lnSpc>
                <a:spcPts val="2160"/>
              </a:lnSpc>
              <a:defRPr sz="1600"/>
            </a:lvl3pPr>
            <a:lvl4pPr marL="893763" indent="-180975">
              <a:lnSpc>
                <a:spcPts val="2160"/>
              </a:lnSpc>
              <a:buFont typeface="Arial" panose="020B0604020202020204" pitchFamily="34" charset="0"/>
              <a:buChar char="▪"/>
              <a:defRPr sz="16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17" name="Plassholder for innhold 2">
            <a:extLst>
              <a:ext uri="{FF2B5EF4-FFF2-40B4-BE49-F238E27FC236}">
                <a16:creationId xmlns:a16="http://schemas.microsoft.com/office/drawing/2014/main" id="{B9AD7412-4E8E-4EDA-862A-A7A441463008}"/>
              </a:ext>
            </a:extLst>
          </p:cNvPr>
          <p:cNvSpPr>
            <a:spLocks noGrp="1"/>
          </p:cNvSpPr>
          <p:nvPr>
            <p:ph sz="half" idx="15"/>
          </p:nvPr>
        </p:nvSpPr>
        <p:spPr>
          <a:xfrm>
            <a:off x="8472474" y="1412875"/>
            <a:ext cx="3456001" cy="4605157"/>
          </a:xfrm>
          <a:solidFill>
            <a:schemeClr val="bg1">
              <a:lumMod val="95000"/>
            </a:schemeClr>
          </a:solidFill>
          <a:ln>
            <a:solidFill>
              <a:schemeClr val="bg1">
                <a:lumMod val="95000"/>
              </a:schemeClr>
            </a:solidFill>
          </a:ln>
        </p:spPr>
        <p:txBody>
          <a:bodyPr lIns="90000">
            <a:normAutofit/>
          </a:bodyPr>
          <a:lstStyle>
            <a:lvl1pPr marL="361950" indent="-361950">
              <a:lnSpc>
                <a:spcPts val="2160"/>
              </a:lnSpc>
              <a:buClr>
                <a:schemeClr val="accent1"/>
              </a:buClr>
              <a:buSzPct val="130000"/>
              <a:buFont typeface="Arial" panose="020B0604020202020204" pitchFamily="34" charset="0"/>
              <a:buChar char="•"/>
              <a:defRPr sz="1600"/>
            </a:lvl1pPr>
            <a:lvl2pPr marL="542925" indent="-180975">
              <a:lnSpc>
                <a:spcPts val="2160"/>
              </a:lnSpc>
              <a:buFont typeface="Calibri" panose="020F0502020204030204" pitchFamily="34" charset="0"/>
              <a:buChar char="−"/>
              <a:defRPr sz="1600"/>
            </a:lvl2pPr>
            <a:lvl3pPr marL="712788" indent="-169863">
              <a:lnSpc>
                <a:spcPts val="2160"/>
              </a:lnSpc>
              <a:defRPr sz="1600"/>
            </a:lvl3pPr>
            <a:lvl4pPr marL="893763" indent="-180975">
              <a:lnSpc>
                <a:spcPts val="2160"/>
              </a:lnSpc>
              <a:buFont typeface="Arial" panose="020B0604020202020204" pitchFamily="34" charset="0"/>
              <a:buChar char="▪"/>
              <a:defRPr sz="1600"/>
            </a:lvl4pPr>
            <a:lvl5pPr marL="1074738" indent="-180975">
              <a:tabLst/>
              <a:defRPr sz="1800"/>
            </a:lvl5pPr>
          </a:lstStyle>
          <a:p>
            <a:pPr lvl="0"/>
            <a:r>
              <a:rPr lang="nb-NO"/>
              <a:t>Klikk for å redigere tekststiler i malen</a:t>
            </a:r>
          </a:p>
          <a:p>
            <a:pPr lvl="1"/>
            <a:r>
              <a:rPr lang="nb-NO"/>
              <a:t>Andre nivå</a:t>
            </a:r>
          </a:p>
          <a:p>
            <a:pPr lvl="2"/>
            <a:r>
              <a:rPr lang="nb-NO"/>
              <a:t>Tredje nivå</a:t>
            </a:r>
          </a:p>
        </p:txBody>
      </p:sp>
      <p:sp>
        <p:nvSpPr>
          <p:cNvPr id="3" name="Rubrik 1">
            <a:extLst>
              <a:ext uri="{FF2B5EF4-FFF2-40B4-BE49-F238E27FC236}">
                <a16:creationId xmlns:a16="http://schemas.microsoft.com/office/drawing/2014/main" id="{AD32EADD-28D2-BF06-8A2F-94BE8245EA1A}"/>
              </a:ext>
            </a:extLst>
          </p:cNvPr>
          <p:cNvSpPr>
            <a:spLocks noGrp="1"/>
          </p:cNvSpPr>
          <p:nvPr>
            <p:ph type="title" hasCustomPrompt="1"/>
          </p:nvPr>
        </p:nvSpPr>
        <p:spPr>
          <a:xfrm>
            <a:off x="263525" y="285750"/>
            <a:ext cx="11664950" cy="495300"/>
          </a:xfrm>
        </p:spPr>
        <p:txBody>
          <a:bodyPr lIns="0" anchor="t">
            <a:normAutofit/>
          </a:bodyPr>
          <a:lstStyle>
            <a:lvl1pPr>
              <a:defRPr sz="3200" b="1" cap="none" baseline="0">
                <a:solidFill>
                  <a:schemeClr val="accent1"/>
                </a:solidFill>
              </a:defRPr>
            </a:lvl1pPr>
          </a:lstStyle>
          <a:p>
            <a:r>
              <a:rPr lang="nb-NO" noProof="0"/>
              <a:t>Skriv inn overskrift</a:t>
            </a:r>
          </a:p>
        </p:txBody>
      </p:sp>
      <p:sp>
        <p:nvSpPr>
          <p:cNvPr id="4" name="Text Placeholder 6">
            <a:extLst>
              <a:ext uri="{FF2B5EF4-FFF2-40B4-BE49-F238E27FC236}">
                <a16:creationId xmlns:a16="http://schemas.microsoft.com/office/drawing/2014/main" id="{007DD23C-2EB6-1139-D603-9624453DC830}"/>
              </a:ext>
            </a:extLst>
          </p:cNvPr>
          <p:cNvSpPr>
            <a:spLocks noGrp="1"/>
          </p:cNvSpPr>
          <p:nvPr>
            <p:ph type="body" sz="quarter" idx="25" hasCustomPrompt="1"/>
          </p:nvPr>
        </p:nvSpPr>
        <p:spPr>
          <a:xfrm>
            <a:off x="263525" y="837267"/>
            <a:ext cx="11664950" cy="341100"/>
          </a:xfrm>
          <a:prstGeom prst="rect">
            <a:avLst/>
          </a:prstGeom>
        </p:spPr>
        <p:txBody>
          <a:bodyPr lIns="0" anchor="b">
            <a:noAutofit/>
          </a:bodyPr>
          <a:lstStyle>
            <a:lvl1pPr marL="0" indent="0">
              <a:spcBef>
                <a:spcPts val="0"/>
              </a:spcBef>
              <a:spcAft>
                <a:spcPts val="0"/>
              </a:spcAft>
              <a:buNone/>
              <a:defRPr sz="2000" b="0" cap="none" spc="30" baseline="0">
                <a:solidFill>
                  <a:schemeClr val="tx1"/>
                </a:solidFill>
              </a:defRPr>
            </a:lvl1pPr>
            <a:lvl5pPr>
              <a:defRPr>
                <a:solidFill>
                  <a:schemeClr val="bg1"/>
                </a:solidFill>
              </a:defRPr>
            </a:lvl5pPr>
          </a:lstStyle>
          <a:p>
            <a:r>
              <a:rPr lang="nb-NO" sz="2000" b="0">
                <a:solidFill>
                  <a:schemeClr val="tx2"/>
                </a:solidFill>
              </a:rPr>
              <a:t>Skriv inn underoverskrift</a:t>
            </a:r>
          </a:p>
        </p:txBody>
      </p:sp>
      <p:pic>
        <p:nvPicPr>
          <p:cNvPr id="5" name="Bilde 4" descr="Et bilde som inneholder Grafikk, skjermbilde, Font, grafisk design&#10;&#10;Automatisk generert beskrivelse">
            <a:extLst>
              <a:ext uri="{FF2B5EF4-FFF2-40B4-BE49-F238E27FC236}">
                <a16:creationId xmlns:a16="http://schemas.microsoft.com/office/drawing/2014/main" id="{582BC5ED-361F-AF88-963F-BC79534F45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6184" y="6311981"/>
            <a:ext cx="1800000" cy="401942"/>
          </a:xfrm>
          <a:prstGeom prst="rect">
            <a:avLst/>
          </a:prstGeom>
        </p:spPr>
      </p:pic>
    </p:spTree>
    <p:extLst>
      <p:ext uri="{BB962C8B-B14F-4D97-AF65-F5344CB8AC3E}">
        <p14:creationId xmlns:p14="http://schemas.microsoft.com/office/powerpoint/2010/main" val="11435703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Helsides valgfritt bilde">
    <p:spTree>
      <p:nvGrpSpPr>
        <p:cNvPr id="1" name=""/>
        <p:cNvGrpSpPr/>
        <p:nvPr/>
      </p:nvGrpSpPr>
      <p:grpSpPr>
        <a:xfrm>
          <a:off x="0" y="0"/>
          <a:ext cx="0" cy="0"/>
          <a:chOff x="0" y="0"/>
          <a:chExt cx="0" cy="0"/>
        </a:xfrm>
      </p:grpSpPr>
      <p:sp>
        <p:nvSpPr>
          <p:cNvPr id="10" name="Plassholder for bilde 2">
            <a:extLst>
              <a:ext uri="{FF2B5EF4-FFF2-40B4-BE49-F238E27FC236}">
                <a16:creationId xmlns:a16="http://schemas.microsoft.com/office/drawing/2014/main" id="{97481B7B-588D-4D48-8760-5461A29A5869}"/>
              </a:ext>
            </a:extLst>
          </p:cNvPr>
          <p:cNvSpPr>
            <a:spLocks noGrp="1"/>
          </p:cNvSpPr>
          <p:nvPr>
            <p:ph type="pic" idx="1"/>
          </p:nvPr>
        </p:nvSpPr>
        <p:spPr>
          <a:xfrm>
            <a:off x="-10048" y="0"/>
            <a:ext cx="12202048" cy="6858000"/>
          </a:xfrm>
        </p:spPr>
        <p:txBody>
          <a:bodyPr>
            <a:normAutofit/>
          </a:bodyPr>
          <a:lstStyle>
            <a:lvl1pPr marL="0" indent="0" algn="ctr">
              <a:buNone/>
              <a:defRPr sz="9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Rubrik 1">
            <a:extLst>
              <a:ext uri="{FF2B5EF4-FFF2-40B4-BE49-F238E27FC236}">
                <a16:creationId xmlns:a16="http://schemas.microsoft.com/office/drawing/2014/main" id="{1B42DFC7-B9B3-4E61-B989-A926C29EF881}"/>
              </a:ext>
            </a:extLst>
          </p:cNvPr>
          <p:cNvSpPr txBox="1">
            <a:spLocks/>
          </p:cNvSpPr>
          <p:nvPr/>
        </p:nvSpPr>
        <p:spPr>
          <a:xfrm>
            <a:off x="751681" y="4887604"/>
            <a:ext cx="10688638" cy="607773"/>
          </a:xfrm>
          <a:prstGeom prst="rect">
            <a:avLst/>
          </a:prstGeom>
        </p:spPr>
        <p:txBody>
          <a:bodyPr vert="horz" lIns="0" tIns="45720" rIns="91440" bIns="45720" rtlCol="0" anchor="ctr">
            <a:normAutofit/>
          </a:bodyPr>
          <a:lstStyle>
            <a:lvl1pPr algn="ctr"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nb-NO">
                <a:solidFill>
                  <a:schemeClr val="bg1"/>
                </a:solidFill>
              </a:rPr>
              <a:t>Her kan du legge inn tekst </a:t>
            </a:r>
          </a:p>
        </p:txBody>
      </p:sp>
      <p:sp>
        <p:nvSpPr>
          <p:cNvPr id="5" name="Rubrik 1">
            <a:extLst>
              <a:ext uri="{FF2B5EF4-FFF2-40B4-BE49-F238E27FC236}">
                <a16:creationId xmlns:a16="http://schemas.microsoft.com/office/drawing/2014/main" id="{674D40B9-F515-41A9-8BEA-7BEAD83B21F5}"/>
              </a:ext>
            </a:extLst>
          </p:cNvPr>
          <p:cNvSpPr txBox="1">
            <a:spLocks/>
          </p:cNvSpPr>
          <p:nvPr userDrawn="1"/>
        </p:nvSpPr>
        <p:spPr>
          <a:xfrm>
            <a:off x="751681" y="4887604"/>
            <a:ext cx="10688638" cy="607773"/>
          </a:xfrm>
          <a:prstGeom prst="rect">
            <a:avLst/>
          </a:prstGeom>
        </p:spPr>
        <p:txBody>
          <a:bodyPr vert="horz" lIns="0" tIns="45720" rIns="91440" bIns="45720" rtlCol="0" anchor="ctr">
            <a:normAutofit/>
          </a:bodyPr>
          <a:lstStyle>
            <a:lvl1pPr algn="ctr"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nb-NO">
                <a:solidFill>
                  <a:schemeClr val="bg1"/>
                </a:solidFill>
              </a:rPr>
              <a:t>Her kan man skrive inn tekst</a:t>
            </a:r>
          </a:p>
        </p:txBody>
      </p:sp>
    </p:spTree>
    <p:extLst>
      <p:ext uri="{BB962C8B-B14F-4D97-AF65-F5344CB8AC3E}">
        <p14:creationId xmlns:p14="http://schemas.microsoft.com/office/powerpoint/2010/main" val="19574108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akside med logo">
    <p:bg>
      <p:bgRef idx="1001">
        <a:schemeClr val="bg1"/>
      </p:bgRef>
    </p:bg>
    <p:spTree>
      <p:nvGrpSpPr>
        <p:cNvPr id="1" name=""/>
        <p:cNvGrpSpPr/>
        <p:nvPr/>
      </p:nvGrpSpPr>
      <p:grpSpPr>
        <a:xfrm>
          <a:off x="0" y="0"/>
          <a:ext cx="0" cy="0"/>
          <a:chOff x="0" y="0"/>
          <a:chExt cx="0" cy="0"/>
        </a:xfrm>
      </p:grpSpPr>
      <p:pic>
        <p:nvPicPr>
          <p:cNvPr id="3" name="Bilde 2" descr="Et bilde som inneholder sirkel, Fargerikt, Grafikk, grafisk design&#10;&#10;Automatisk generert beskrivelse">
            <a:extLst>
              <a:ext uri="{FF2B5EF4-FFF2-40B4-BE49-F238E27FC236}">
                <a16:creationId xmlns:a16="http://schemas.microsoft.com/office/drawing/2014/main" id="{52F9D3E2-50A8-1266-3F17-AFCD082AA3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97600" y="-161787"/>
            <a:ext cx="7461464" cy="7407783"/>
          </a:xfrm>
          <a:prstGeom prst="rect">
            <a:avLst/>
          </a:prstGeom>
        </p:spPr>
      </p:pic>
      <p:sp>
        <p:nvSpPr>
          <p:cNvPr id="2" name="Plassholder for tekst 3">
            <a:extLst>
              <a:ext uri="{FF2B5EF4-FFF2-40B4-BE49-F238E27FC236}">
                <a16:creationId xmlns:a16="http://schemas.microsoft.com/office/drawing/2014/main" id="{E43B1A46-029C-1A03-5590-93391648CA2F}"/>
              </a:ext>
            </a:extLst>
          </p:cNvPr>
          <p:cNvSpPr>
            <a:spLocks noGrp="1"/>
          </p:cNvSpPr>
          <p:nvPr>
            <p:ph type="body" sz="quarter" idx="19"/>
          </p:nvPr>
        </p:nvSpPr>
        <p:spPr>
          <a:xfrm>
            <a:off x="1366576" y="2358378"/>
            <a:ext cx="3523621" cy="1872343"/>
          </a:xfrm>
        </p:spPr>
        <p:txBody>
          <a:bodyPr>
            <a:normAutofit/>
          </a:bodyPr>
          <a:lstStyle>
            <a:lvl1pPr marL="0" indent="0" algn="ctr">
              <a:buNone/>
              <a:defRPr sz="1800" b="1">
                <a:solidFill>
                  <a:schemeClr val="accent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nb-NO"/>
              <a:t>Klikk for å redigere tekststiler i malen</a:t>
            </a:r>
          </a:p>
        </p:txBody>
      </p:sp>
    </p:spTree>
    <p:extLst>
      <p:ext uri="{BB962C8B-B14F-4D97-AF65-F5344CB8AC3E}">
        <p14:creationId xmlns:p14="http://schemas.microsoft.com/office/powerpoint/2010/main" val="1603573281"/>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akside">
    <p:bg>
      <p:bgPr>
        <a:solidFill>
          <a:schemeClr val="accent1"/>
        </a:solidFill>
        <a:effectLst/>
      </p:bgPr>
    </p:bg>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27744364-C7A2-5E22-F7C3-47C98051AD6C}"/>
              </a:ext>
            </a:extLst>
          </p:cNvPr>
          <p:cNvSpPr txBox="1">
            <a:spLocks/>
          </p:cNvSpPr>
          <p:nvPr userDrawn="1"/>
        </p:nvSpPr>
        <p:spPr>
          <a:xfrm>
            <a:off x="3209925" y="2617561"/>
            <a:ext cx="5832475" cy="2063082"/>
          </a:xfrm>
          <a:prstGeom prst="rect">
            <a:avLst/>
          </a:prstGeom>
        </p:spPr>
        <p:txBody>
          <a:bodyPr vert="horz" lIns="0" tIns="45720" rIns="91440" bIns="45720" rtlCol="0" anchor="ctr">
            <a:noAutofit/>
          </a:bodyPr>
          <a:lstStyle>
            <a:lvl1pPr algn="ctr"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nb-NO" sz="2000" b="0" err="1">
                <a:solidFill>
                  <a:schemeClr val="bg1"/>
                </a:solidFill>
                <a:effectLst/>
                <a:latin typeface="Calibri" panose="020F0502020204030204" pitchFamily="34" charset="0"/>
              </a:rPr>
              <a:t>www.betong.no</a:t>
            </a:r>
            <a:endParaRPr lang="nb-NO" sz="2000" b="0">
              <a:solidFill>
                <a:schemeClr val="bg1"/>
              </a:solidFill>
              <a:effectLst/>
              <a:latin typeface="Calibri" panose="020F0502020204030204" pitchFamily="34" charset="0"/>
            </a:endParaRPr>
          </a:p>
        </p:txBody>
      </p:sp>
      <p:pic>
        <p:nvPicPr>
          <p:cNvPr id="5" name="Bilde 4" descr="Et bilde som inneholder Font, Grafikk, logo, symbol&#10;&#10;Automatisk generert beskrivelse">
            <a:extLst>
              <a:ext uri="{FF2B5EF4-FFF2-40B4-BE49-F238E27FC236}">
                <a16:creationId xmlns:a16="http://schemas.microsoft.com/office/drawing/2014/main" id="{B6997E9C-4E7D-8357-01BC-947ABBC88A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89822" y="2322756"/>
            <a:ext cx="3960000" cy="860588"/>
          </a:xfrm>
          <a:prstGeom prst="rect">
            <a:avLst/>
          </a:prstGeom>
        </p:spPr>
      </p:pic>
    </p:spTree>
    <p:extLst>
      <p:ext uri="{BB962C8B-B14F-4D97-AF65-F5344CB8AC3E}">
        <p14:creationId xmlns:p14="http://schemas.microsoft.com/office/powerpoint/2010/main" val="1883630911"/>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D8D055-F738-E6F6-2128-0FC7BF56726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365A009-86D1-1632-D369-58343B056FE5}"/>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ED62CD3-7FBE-7847-B399-E4DD064979EA}"/>
              </a:ext>
            </a:extLst>
          </p:cNvPr>
          <p:cNvSpPr>
            <a:spLocks noGrp="1"/>
          </p:cNvSpPr>
          <p:nvPr>
            <p:ph type="dt" sz="half" idx="10"/>
          </p:nvPr>
        </p:nvSpPr>
        <p:spPr/>
        <p:txBody>
          <a:bodyPr/>
          <a:lstStyle/>
          <a:p>
            <a:fld id="{9BA35F61-C091-4296-BE98-D50625FE0C82}" type="datetimeFigureOut">
              <a:rPr lang="nb-NO" smtClean="0"/>
              <a:t>27.08.2026</a:t>
            </a:fld>
            <a:endParaRPr lang="nb-NO"/>
          </a:p>
        </p:txBody>
      </p:sp>
      <p:sp>
        <p:nvSpPr>
          <p:cNvPr id="5" name="Plassholder for bunntekst 4">
            <a:extLst>
              <a:ext uri="{FF2B5EF4-FFF2-40B4-BE49-F238E27FC236}">
                <a16:creationId xmlns:a16="http://schemas.microsoft.com/office/drawing/2014/main" id="{B79E1120-8D88-E8FC-8092-4FA9135A859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BE78E94-CC77-AD5A-5CC8-6658561FB1E0}"/>
              </a:ext>
            </a:extLst>
          </p:cNvPr>
          <p:cNvSpPr>
            <a:spLocks noGrp="1"/>
          </p:cNvSpPr>
          <p:nvPr>
            <p:ph type="sldNum" sz="quarter" idx="12"/>
          </p:nvPr>
        </p:nvSpPr>
        <p:spPr/>
        <p:txBody>
          <a:bodyPr/>
          <a:lstStyle/>
          <a:p>
            <a:fld id="{0DBEC686-A6B4-4DD9-B7F9-02D5C6D28B1D}" type="slidenum">
              <a:rPr lang="nb-NO" smtClean="0"/>
              <a:t>‹#›</a:t>
            </a:fld>
            <a:endParaRPr lang="nb-NO"/>
          </a:p>
        </p:txBody>
      </p:sp>
    </p:spTree>
    <p:extLst>
      <p:ext uri="{BB962C8B-B14F-4D97-AF65-F5344CB8AC3E}">
        <p14:creationId xmlns:p14="http://schemas.microsoft.com/office/powerpoint/2010/main" val="25941845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Title slide - blue">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2F047F-1B2E-5F4F-AF14-CD7D0162BB35}"/>
              </a:ext>
            </a:extLst>
          </p:cNvPr>
          <p:cNvSpPr>
            <a:spLocks noGrp="1"/>
          </p:cNvSpPr>
          <p:nvPr>
            <p:ph type="title" hasCustomPrompt="1"/>
          </p:nvPr>
        </p:nvSpPr>
        <p:spPr>
          <a:xfrm>
            <a:off x="494349" y="2663922"/>
            <a:ext cx="3874452" cy="2087905"/>
          </a:xfrm>
          <a:prstGeom prst="rect">
            <a:avLst/>
          </a:prstGeom>
        </p:spPr>
        <p:txBody>
          <a:bodyPr anchor="b">
            <a:normAutofit/>
          </a:bodyPr>
          <a:lstStyle>
            <a:lvl1pPr>
              <a:defRPr sz="4800" b="0" i="0">
                <a:solidFill>
                  <a:schemeClr val="tx1"/>
                </a:solidFill>
                <a:latin typeface="Basis Grotesque Pro Medium" panose="020B0503030604040103" pitchFamily="34" charset="0"/>
              </a:defRPr>
            </a:lvl1pPr>
          </a:lstStyle>
          <a:p>
            <a:r>
              <a:rPr lang="nb-NO"/>
              <a:t>Tittel</a:t>
            </a:r>
          </a:p>
        </p:txBody>
      </p:sp>
      <p:sp>
        <p:nvSpPr>
          <p:cNvPr id="5" name="Plassholder for bilde 3">
            <a:extLst>
              <a:ext uri="{FF2B5EF4-FFF2-40B4-BE49-F238E27FC236}">
                <a16:creationId xmlns:a16="http://schemas.microsoft.com/office/drawing/2014/main" id="{7A07FED1-993C-6CA1-DFE4-F4D33166F6BD}"/>
              </a:ext>
            </a:extLst>
          </p:cNvPr>
          <p:cNvSpPr>
            <a:spLocks noGrp="1"/>
          </p:cNvSpPr>
          <p:nvPr>
            <p:ph type="pic" sz="quarter" idx="13" hasCustomPrompt="1"/>
          </p:nvPr>
        </p:nvSpPr>
        <p:spPr>
          <a:xfrm>
            <a:off x="4707466" y="0"/>
            <a:ext cx="7484533" cy="6858000"/>
          </a:xfrm>
          <a:prstGeom prst="rect">
            <a:avLst/>
          </a:prstGeom>
        </p:spPr>
        <p:txBody>
          <a:bodyPr/>
          <a:lstStyle>
            <a:lvl1pPr>
              <a:defRPr>
                <a:solidFill>
                  <a:schemeClr val="tx1"/>
                </a:solidFill>
              </a:defRPr>
            </a:lvl1pPr>
          </a:lstStyle>
          <a:p>
            <a:r>
              <a:rPr lang="nb-NO"/>
              <a:t>Bilde</a:t>
            </a:r>
          </a:p>
        </p:txBody>
      </p:sp>
      <p:pic>
        <p:nvPicPr>
          <p:cNvPr id="4" name="Graphic 3">
            <a:extLst>
              <a:ext uri="{FF2B5EF4-FFF2-40B4-BE49-F238E27FC236}">
                <a16:creationId xmlns:a16="http://schemas.microsoft.com/office/drawing/2014/main" id="{A3334D0C-66B6-6FC8-54FA-B2C83B088A4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4232" y="622535"/>
            <a:ext cx="1613420" cy="491179"/>
          </a:xfrm>
          <a:prstGeom prst="rect">
            <a:avLst/>
          </a:prstGeom>
        </p:spPr>
      </p:pic>
      <p:sp>
        <p:nvSpPr>
          <p:cNvPr id="6" name="TextBox 5">
            <a:extLst>
              <a:ext uri="{FF2B5EF4-FFF2-40B4-BE49-F238E27FC236}">
                <a16:creationId xmlns:a16="http://schemas.microsoft.com/office/drawing/2014/main" id="{28509B75-A0CF-24C4-0F9D-4A06F4B6DD24}"/>
              </a:ext>
            </a:extLst>
          </p:cNvPr>
          <p:cNvSpPr txBox="1"/>
          <p:nvPr userDrawn="1"/>
        </p:nvSpPr>
        <p:spPr>
          <a:xfrm>
            <a:off x="464949" y="6586780"/>
            <a:ext cx="184731" cy="369332"/>
          </a:xfrm>
          <a:prstGeom prst="rect">
            <a:avLst/>
          </a:prstGeom>
          <a:noFill/>
        </p:spPr>
        <p:txBody>
          <a:bodyPr wrap="none" rtlCol="0">
            <a:spAutoFit/>
          </a:bodyPr>
          <a:lstStyle/>
          <a:p>
            <a:endParaRPr lang="nb-NO"/>
          </a:p>
        </p:txBody>
      </p:sp>
      <p:sp>
        <p:nvSpPr>
          <p:cNvPr id="8" name="TextBox 7">
            <a:extLst>
              <a:ext uri="{FF2B5EF4-FFF2-40B4-BE49-F238E27FC236}">
                <a16:creationId xmlns:a16="http://schemas.microsoft.com/office/drawing/2014/main" id="{F678C2CE-9254-3501-BB91-78786D64BDE8}"/>
              </a:ext>
            </a:extLst>
          </p:cNvPr>
          <p:cNvSpPr txBox="1"/>
          <p:nvPr userDrawn="1"/>
        </p:nvSpPr>
        <p:spPr>
          <a:xfrm>
            <a:off x="774915" y="1301858"/>
            <a:ext cx="184731" cy="369332"/>
          </a:xfrm>
          <a:prstGeom prst="rect">
            <a:avLst/>
          </a:prstGeom>
          <a:noFill/>
        </p:spPr>
        <p:txBody>
          <a:bodyPr wrap="none" rtlCol="0">
            <a:spAutoFit/>
          </a:bodyPr>
          <a:lstStyle/>
          <a:p>
            <a:endParaRPr lang="nb-NO"/>
          </a:p>
        </p:txBody>
      </p:sp>
      <p:sp>
        <p:nvSpPr>
          <p:cNvPr id="16" name="Plassholder for dato 3">
            <a:extLst>
              <a:ext uri="{FF2B5EF4-FFF2-40B4-BE49-F238E27FC236}">
                <a16:creationId xmlns:a16="http://schemas.microsoft.com/office/drawing/2014/main" id="{09E2973A-66B1-F312-3229-0534F8B92585}"/>
              </a:ext>
            </a:extLst>
          </p:cNvPr>
          <p:cNvSpPr txBox="1">
            <a:spLocks/>
          </p:cNvSpPr>
          <p:nvPr userDrawn="1"/>
        </p:nvSpPr>
        <p:spPr>
          <a:xfrm>
            <a:off x="464949" y="5540958"/>
            <a:ext cx="1162050" cy="365125"/>
          </a:xfrm>
          <a:prstGeom prst="rect">
            <a:avLst/>
          </a:prstGeom>
        </p:spPr>
        <p:txBody>
          <a:bodyPr vert="horz" lIns="91440" tIns="45720" rIns="91440" bIns="45720" rtlCol="0" anchor="ctr"/>
          <a:lstStyle>
            <a:defPPr>
              <a:defRPr lang="nb-NO"/>
            </a:defPPr>
            <a:lvl1pPr marL="0" algn="r" defTabSz="914400" rtl="0" eaLnBrk="1" latinLnBrk="0" hangingPunct="1">
              <a:defRPr sz="1400" b="0" i="0" kern="1200">
                <a:solidFill>
                  <a:schemeClr val="bg1"/>
                </a:solidFill>
                <a:latin typeface="Basis Grotesque Pro" panose="020B05030306040401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72691632-77B7-AD45-BE1B-274E02C17AF7}" type="datetime1">
              <a:rPr lang="nb-NO" smtClean="0">
                <a:solidFill>
                  <a:schemeClr val="tx1"/>
                </a:solidFill>
              </a:rPr>
              <a:pPr algn="l"/>
              <a:t>27.08.2026</a:t>
            </a:fld>
            <a:endParaRPr lang="nb-NO">
              <a:solidFill>
                <a:schemeClr val="tx1"/>
              </a:solidFill>
            </a:endParaRPr>
          </a:p>
        </p:txBody>
      </p:sp>
      <p:sp>
        <p:nvSpPr>
          <p:cNvPr id="17" name="Text Placeholder 22">
            <a:extLst>
              <a:ext uri="{FF2B5EF4-FFF2-40B4-BE49-F238E27FC236}">
                <a16:creationId xmlns:a16="http://schemas.microsoft.com/office/drawing/2014/main" id="{9D3D53E8-E4C8-9B8A-403C-AFBCFDD6F5C7}"/>
              </a:ext>
            </a:extLst>
          </p:cNvPr>
          <p:cNvSpPr>
            <a:spLocks noGrp="1"/>
          </p:cNvSpPr>
          <p:nvPr>
            <p:ph type="body" sz="quarter" idx="14" hasCustomPrompt="1"/>
          </p:nvPr>
        </p:nvSpPr>
        <p:spPr>
          <a:xfrm>
            <a:off x="476250" y="4860261"/>
            <a:ext cx="3892550" cy="572263"/>
          </a:xfrm>
        </p:spPr>
        <p:txBody>
          <a:bodyPr anchor="t"/>
          <a:lstStyle>
            <a:lvl1pPr>
              <a:defRPr>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Undertittel</a:t>
            </a:r>
          </a:p>
        </p:txBody>
      </p:sp>
    </p:spTree>
    <p:extLst>
      <p:ext uri="{BB962C8B-B14F-4D97-AF65-F5344CB8AC3E}">
        <p14:creationId xmlns:p14="http://schemas.microsoft.com/office/powerpoint/2010/main" val="1158769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Three columns - green">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4C83-BA55-5462-8081-5225E531A4BF}"/>
              </a:ext>
            </a:extLst>
          </p:cNvPr>
          <p:cNvSpPr>
            <a:spLocks noGrp="1"/>
          </p:cNvSpPr>
          <p:nvPr>
            <p:ph type="title" hasCustomPrompt="1"/>
          </p:nvPr>
        </p:nvSpPr>
        <p:spPr>
          <a:xfrm>
            <a:off x="356461" y="365125"/>
            <a:ext cx="5468482" cy="1803917"/>
          </a:xfrm>
        </p:spPr>
        <p:txBody>
          <a:bodyPr anchor="t">
            <a:normAutofit/>
          </a:bodyPr>
          <a:lstStyle>
            <a:lvl1pPr>
              <a:defRPr sz="4000">
                <a:solidFill>
                  <a:srgbClr val="FFFFFF"/>
                </a:solidFill>
              </a:defRPr>
            </a:lvl1pPr>
          </a:lstStyle>
          <a:p>
            <a:r>
              <a:rPr lang="en-GB" err="1"/>
              <a:t>Overskrift</a:t>
            </a:r>
            <a:endParaRPr lang="nb-NO"/>
          </a:p>
        </p:txBody>
      </p:sp>
      <p:sp>
        <p:nvSpPr>
          <p:cNvPr id="9" name="Content Placeholder 7">
            <a:extLst>
              <a:ext uri="{FF2B5EF4-FFF2-40B4-BE49-F238E27FC236}">
                <a16:creationId xmlns:a16="http://schemas.microsoft.com/office/drawing/2014/main" id="{50FE98DE-F423-FCD3-2260-CD43AE47906F}"/>
              </a:ext>
            </a:extLst>
          </p:cNvPr>
          <p:cNvSpPr>
            <a:spLocks noGrp="1"/>
          </p:cNvSpPr>
          <p:nvPr>
            <p:ph sz="quarter" idx="20" hasCustomPrompt="1"/>
          </p:nvPr>
        </p:nvSpPr>
        <p:spPr>
          <a:xfrm>
            <a:off x="356461" y="2362347"/>
            <a:ext cx="3460627" cy="3671629"/>
          </a:xfrm>
        </p:spPr>
        <p:txBody>
          <a:bodyPr>
            <a:normAutofit/>
          </a:bodyPr>
          <a:lstStyle>
            <a:lvl1pPr>
              <a:defRPr sz="1800">
                <a:solidFill>
                  <a:srgbClr val="FFFFFF"/>
                </a:solidFill>
              </a:defRPr>
            </a:lvl1pPr>
            <a:lvl2pPr>
              <a:defRPr sz="1800">
                <a:solidFill>
                  <a:srgbClr val="FFFFFF"/>
                </a:solidFill>
              </a:defRPr>
            </a:lvl2pPr>
            <a:lvl3pPr>
              <a:defRPr sz="1800">
                <a:solidFill>
                  <a:srgbClr val="FFFFFF"/>
                </a:solidFill>
              </a:defRPr>
            </a:lvl3pPr>
          </a:lstStyle>
          <a:p>
            <a:pPr lvl="0"/>
            <a:r>
              <a:rPr lang="en-GB" err="1"/>
              <a:t>Rediger</a:t>
            </a:r>
            <a:r>
              <a:rPr lang="en-GB"/>
              <a:t> </a:t>
            </a:r>
            <a:r>
              <a:rPr lang="en-GB" err="1"/>
              <a:t>innhold</a:t>
            </a:r>
            <a:endParaRPr lang="en-GB"/>
          </a:p>
          <a:p>
            <a:pPr lvl="1"/>
            <a:r>
              <a:rPr lang="en-GB" err="1"/>
              <a:t>Nivå</a:t>
            </a:r>
            <a:r>
              <a:rPr lang="en-GB"/>
              <a:t> 2</a:t>
            </a:r>
          </a:p>
          <a:p>
            <a:pPr lvl="2"/>
            <a:r>
              <a:rPr lang="en-GB" err="1"/>
              <a:t>Nivå</a:t>
            </a:r>
            <a:r>
              <a:rPr lang="en-GB"/>
              <a:t> 3</a:t>
            </a:r>
          </a:p>
        </p:txBody>
      </p:sp>
      <p:sp>
        <p:nvSpPr>
          <p:cNvPr id="10" name="Content Placeholder 7">
            <a:extLst>
              <a:ext uri="{FF2B5EF4-FFF2-40B4-BE49-F238E27FC236}">
                <a16:creationId xmlns:a16="http://schemas.microsoft.com/office/drawing/2014/main" id="{6977365A-89AE-0DC7-46FC-283D9CE083B3}"/>
              </a:ext>
            </a:extLst>
          </p:cNvPr>
          <p:cNvSpPr>
            <a:spLocks noGrp="1"/>
          </p:cNvSpPr>
          <p:nvPr>
            <p:ph sz="quarter" idx="21" hasCustomPrompt="1"/>
          </p:nvPr>
        </p:nvSpPr>
        <p:spPr>
          <a:xfrm>
            <a:off x="4365686" y="2362347"/>
            <a:ext cx="3460627" cy="3671629"/>
          </a:xfrm>
        </p:spPr>
        <p:txBody>
          <a:bodyPr>
            <a:normAutofit/>
          </a:bodyPr>
          <a:lstStyle>
            <a:lvl1pPr>
              <a:defRPr sz="1800">
                <a:solidFill>
                  <a:srgbClr val="FFFFFF"/>
                </a:solidFill>
              </a:defRPr>
            </a:lvl1pPr>
            <a:lvl2pPr>
              <a:defRPr sz="1800">
                <a:solidFill>
                  <a:srgbClr val="FFFFFF"/>
                </a:solidFill>
              </a:defRPr>
            </a:lvl2pPr>
            <a:lvl3pPr>
              <a:defRPr sz="1800">
                <a:solidFill>
                  <a:srgbClr val="FFFFFF"/>
                </a:solidFill>
              </a:defRPr>
            </a:lvl3pPr>
          </a:lstStyle>
          <a:p>
            <a:pPr lvl="0"/>
            <a:r>
              <a:rPr lang="en-GB" err="1"/>
              <a:t>Rediger</a:t>
            </a:r>
            <a:r>
              <a:rPr lang="en-GB"/>
              <a:t> </a:t>
            </a:r>
            <a:r>
              <a:rPr lang="en-GB" err="1"/>
              <a:t>innhold</a:t>
            </a:r>
            <a:endParaRPr lang="en-GB"/>
          </a:p>
          <a:p>
            <a:pPr lvl="1"/>
            <a:r>
              <a:rPr lang="en-GB" err="1"/>
              <a:t>Nivå</a:t>
            </a:r>
            <a:r>
              <a:rPr lang="en-GB"/>
              <a:t> 2</a:t>
            </a:r>
          </a:p>
          <a:p>
            <a:pPr lvl="2"/>
            <a:r>
              <a:rPr lang="en-GB" err="1"/>
              <a:t>Nivå</a:t>
            </a:r>
            <a:r>
              <a:rPr lang="en-GB"/>
              <a:t> 3</a:t>
            </a:r>
          </a:p>
        </p:txBody>
      </p:sp>
      <p:sp>
        <p:nvSpPr>
          <p:cNvPr id="11" name="Content Placeholder 7">
            <a:extLst>
              <a:ext uri="{FF2B5EF4-FFF2-40B4-BE49-F238E27FC236}">
                <a16:creationId xmlns:a16="http://schemas.microsoft.com/office/drawing/2014/main" id="{E5A1874E-E3EC-BED6-4C2F-AB26CC6FD4A3}"/>
              </a:ext>
            </a:extLst>
          </p:cNvPr>
          <p:cNvSpPr>
            <a:spLocks noGrp="1"/>
          </p:cNvSpPr>
          <p:nvPr>
            <p:ph sz="quarter" idx="22" hasCustomPrompt="1"/>
          </p:nvPr>
        </p:nvSpPr>
        <p:spPr>
          <a:xfrm>
            <a:off x="8374912" y="2362346"/>
            <a:ext cx="3460627" cy="3671629"/>
          </a:xfrm>
        </p:spPr>
        <p:txBody>
          <a:bodyPr>
            <a:normAutofit/>
          </a:bodyPr>
          <a:lstStyle>
            <a:lvl1pPr>
              <a:defRPr sz="1800">
                <a:solidFill>
                  <a:srgbClr val="FFFFFF"/>
                </a:solidFill>
              </a:defRPr>
            </a:lvl1pPr>
            <a:lvl2pPr>
              <a:defRPr sz="1800">
                <a:solidFill>
                  <a:srgbClr val="FFFFFF"/>
                </a:solidFill>
              </a:defRPr>
            </a:lvl2pPr>
            <a:lvl3pPr>
              <a:defRPr sz="1800">
                <a:solidFill>
                  <a:srgbClr val="FFFFFF"/>
                </a:solidFill>
              </a:defRPr>
            </a:lvl3pPr>
          </a:lstStyle>
          <a:p>
            <a:pPr lvl="0"/>
            <a:r>
              <a:rPr lang="en-GB" err="1"/>
              <a:t>Rediger</a:t>
            </a:r>
            <a:r>
              <a:rPr lang="en-GB"/>
              <a:t> </a:t>
            </a:r>
            <a:r>
              <a:rPr lang="en-GB" err="1"/>
              <a:t>innhold</a:t>
            </a:r>
            <a:endParaRPr lang="en-GB"/>
          </a:p>
          <a:p>
            <a:pPr lvl="1"/>
            <a:r>
              <a:rPr lang="en-GB" err="1"/>
              <a:t>Nivå</a:t>
            </a:r>
            <a:r>
              <a:rPr lang="en-GB"/>
              <a:t> 2</a:t>
            </a:r>
          </a:p>
          <a:p>
            <a:pPr lvl="2"/>
            <a:r>
              <a:rPr lang="en-GB" err="1"/>
              <a:t>Nivå</a:t>
            </a:r>
            <a:r>
              <a:rPr lang="en-GB"/>
              <a:t> 3</a:t>
            </a:r>
          </a:p>
        </p:txBody>
      </p:sp>
      <p:sp>
        <p:nvSpPr>
          <p:cNvPr id="6" name="Date Placeholder 5">
            <a:extLst>
              <a:ext uri="{FF2B5EF4-FFF2-40B4-BE49-F238E27FC236}">
                <a16:creationId xmlns:a16="http://schemas.microsoft.com/office/drawing/2014/main" id="{F3856B6B-7014-A1C5-6485-152FADDC1424}"/>
              </a:ext>
            </a:extLst>
          </p:cNvPr>
          <p:cNvSpPr>
            <a:spLocks noGrp="1"/>
          </p:cNvSpPr>
          <p:nvPr>
            <p:ph type="dt" sz="half" idx="23"/>
          </p:nvPr>
        </p:nvSpPr>
        <p:spPr/>
        <p:txBody>
          <a:bodyPr/>
          <a:lstStyle>
            <a:lvl1pPr>
              <a:defRPr>
                <a:solidFill>
                  <a:srgbClr val="FFFFFF"/>
                </a:solidFill>
              </a:defRPr>
            </a:lvl1pPr>
          </a:lstStyle>
          <a:p>
            <a:fld id="{8CE9F718-B1CA-DD4C-8992-11AD16492DD7}" type="datetimeFigureOut">
              <a:rPr lang="nb-NO" smtClean="0"/>
              <a:pPr/>
              <a:t>27.08.2026</a:t>
            </a:fld>
            <a:endParaRPr lang="nb-NO"/>
          </a:p>
        </p:txBody>
      </p:sp>
      <p:sp>
        <p:nvSpPr>
          <p:cNvPr id="7" name="Footer Placeholder 6">
            <a:extLst>
              <a:ext uri="{FF2B5EF4-FFF2-40B4-BE49-F238E27FC236}">
                <a16:creationId xmlns:a16="http://schemas.microsoft.com/office/drawing/2014/main" id="{5823DDCF-BA6D-3B1C-07A4-777B296DC890}"/>
              </a:ext>
            </a:extLst>
          </p:cNvPr>
          <p:cNvSpPr>
            <a:spLocks noGrp="1"/>
          </p:cNvSpPr>
          <p:nvPr>
            <p:ph type="ftr" sz="quarter" idx="24"/>
          </p:nvPr>
        </p:nvSpPr>
        <p:spPr/>
        <p:txBody>
          <a:bodyPr/>
          <a:lstStyle>
            <a:lvl1pPr>
              <a:defRPr>
                <a:solidFill>
                  <a:srgbClr val="FFFFFF"/>
                </a:solidFill>
              </a:defRPr>
            </a:lvl1pPr>
          </a:lstStyle>
          <a:p>
            <a:r>
              <a:rPr lang="nb-NO"/>
              <a:t>Title</a:t>
            </a:r>
          </a:p>
        </p:txBody>
      </p:sp>
      <p:sp>
        <p:nvSpPr>
          <p:cNvPr id="8" name="Slide Number Placeholder 7">
            <a:extLst>
              <a:ext uri="{FF2B5EF4-FFF2-40B4-BE49-F238E27FC236}">
                <a16:creationId xmlns:a16="http://schemas.microsoft.com/office/drawing/2014/main" id="{ED56A763-4CE6-8167-C2EC-0D47049C9DB8}"/>
              </a:ext>
            </a:extLst>
          </p:cNvPr>
          <p:cNvSpPr>
            <a:spLocks noGrp="1"/>
          </p:cNvSpPr>
          <p:nvPr>
            <p:ph type="sldNum" sz="quarter" idx="25"/>
          </p:nvPr>
        </p:nvSpPr>
        <p:spPr/>
        <p:txBody>
          <a:bodyPr/>
          <a:lstStyle>
            <a:lvl1pPr>
              <a:defRPr>
                <a:solidFill>
                  <a:srgbClr val="FFFFFF"/>
                </a:solidFill>
              </a:defRPr>
            </a:lvl1pPr>
          </a:lstStyle>
          <a:p>
            <a:fld id="{EA08E2AC-EC3E-A941-A689-A70AFA9E297F}" type="slidenum">
              <a:rPr lang="nb-NO" smtClean="0"/>
              <a:pPr/>
              <a:t>‹#›</a:t>
            </a:fld>
            <a:endParaRPr lang="nb-NO"/>
          </a:p>
        </p:txBody>
      </p:sp>
      <p:sp>
        <p:nvSpPr>
          <p:cNvPr id="12" name="TextBox 11">
            <a:extLst>
              <a:ext uri="{FF2B5EF4-FFF2-40B4-BE49-F238E27FC236}">
                <a16:creationId xmlns:a16="http://schemas.microsoft.com/office/drawing/2014/main" id="{2ADCE90D-8BA7-EEA5-329A-8FD6DB50F1E3}"/>
              </a:ext>
            </a:extLst>
          </p:cNvPr>
          <p:cNvSpPr txBox="1"/>
          <p:nvPr userDrawn="1"/>
        </p:nvSpPr>
        <p:spPr>
          <a:xfrm>
            <a:off x="414670" y="6592186"/>
            <a:ext cx="184731" cy="369332"/>
          </a:xfrm>
          <a:prstGeom prst="rect">
            <a:avLst/>
          </a:prstGeom>
          <a:noFill/>
        </p:spPr>
        <p:txBody>
          <a:bodyPr wrap="none" rtlCol="0">
            <a:spAutoFit/>
          </a:bodyPr>
          <a:lstStyle/>
          <a:p>
            <a:endParaRPr lang="nb-NO">
              <a:solidFill>
                <a:srgbClr val="FFFFFF"/>
              </a:solidFill>
            </a:endParaRPr>
          </a:p>
        </p:txBody>
      </p:sp>
      <p:cxnSp>
        <p:nvCxnSpPr>
          <p:cNvPr id="13" name="Straight Connector 12">
            <a:extLst>
              <a:ext uri="{FF2B5EF4-FFF2-40B4-BE49-F238E27FC236}">
                <a16:creationId xmlns:a16="http://schemas.microsoft.com/office/drawing/2014/main" id="{227793BA-A7A4-796B-9781-98B99B3E0103}"/>
              </a:ext>
            </a:extLst>
          </p:cNvPr>
          <p:cNvCxnSpPr>
            <a:cxnSpLocks/>
          </p:cNvCxnSpPr>
          <p:nvPr userDrawn="1"/>
        </p:nvCxnSpPr>
        <p:spPr>
          <a:xfrm>
            <a:off x="286533" y="6239501"/>
            <a:ext cx="11549006"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46C32689-403C-7D4D-2560-8766C0B83F8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9803" y="6424222"/>
            <a:ext cx="229598" cy="229598"/>
          </a:xfrm>
          <a:prstGeom prst="rect">
            <a:avLst/>
          </a:prstGeom>
        </p:spPr>
      </p:pic>
    </p:spTree>
    <p:extLst>
      <p:ext uri="{BB962C8B-B14F-4D97-AF65-F5344CB8AC3E}">
        <p14:creationId xmlns:p14="http://schemas.microsoft.com/office/powerpoint/2010/main" val="1023458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F8D1F15-4E6B-4705-81CB-DAE3CB5D0670}"/>
              </a:ext>
            </a:extLst>
          </p:cNvPr>
          <p:cNvSpPr>
            <a:spLocks noGrp="1"/>
          </p:cNvSpPr>
          <p:nvPr>
            <p:ph type="title"/>
          </p:nvPr>
        </p:nvSpPr>
        <p:spPr>
          <a:xfrm>
            <a:off x="263525" y="285750"/>
            <a:ext cx="11664949" cy="495299"/>
          </a:xfrm>
          <a:prstGeom prst="rect">
            <a:avLst/>
          </a:prstGeom>
        </p:spPr>
        <p:txBody>
          <a:bodyPr vert="horz" lIns="91440" tIns="45720" rIns="91440" bIns="45720" rtlCol="0" anchor="t">
            <a:normAutofit/>
          </a:bodyPr>
          <a:lstStyle/>
          <a:p>
            <a:r>
              <a:rPr lang="nb-NO"/>
              <a:t>Klikk for å redigere tittelstil</a:t>
            </a:r>
          </a:p>
        </p:txBody>
      </p:sp>
      <p:sp>
        <p:nvSpPr>
          <p:cNvPr id="3" name="Plassholder for tekst 2">
            <a:extLst>
              <a:ext uri="{FF2B5EF4-FFF2-40B4-BE49-F238E27FC236}">
                <a16:creationId xmlns:a16="http://schemas.microsoft.com/office/drawing/2014/main" id="{C9CF21E5-38B8-44C7-BC35-2FEF49852709}"/>
              </a:ext>
            </a:extLst>
          </p:cNvPr>
          <p:cNvSpPr>
            <a:spLocks noGrp="1"/>
          </p:cNvSpPr>
          <p:nvPr>
            <p:ph type="body" idx="1"/>
          </p:nvPr>
        </p:nvSpPr>
        <p:spPr>
          <a:xfrm>
            <a:off x="263526" y="1412874"/>
            <a:ext cx="11664950" cy="5184776"/>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099638618"/>
      </p:ext>
    </p:extLst>
  </p:cSld>
  <p:clrMap bg1="lt1" tx1="dk1" bg2="lt2" tx2="dk2" accent1="accent1" accent2="accent2" accent3="accent3" accent4="accent4" accent5="accent5" accent6="accent6" hlink="hlink" folHlink="folHlink"/>
  <p:sldLayoutIdLst>
    <p:sldLayoutId id="2147483726" r:id="rId1"/>
    <p:sldLayoutId id="2147483758" r:id="rId2"/>
    <p:sldLayoutId id="2147483750" r:id="rId3"/>
    <p:sldLayoutId id="2147483768" r:id="rId4"/>
    <p:sldLayoutId id="2147483727" r:id="rId5"/>
    <p:sldLayoutId id="2147483751" r:id="rId6"/>
    <p:sldLayoutId id="2147483752" r:id="rId7"/>
    <p:sldLayoutId id="2147483764" r:id="rId8"/>
    <p:sldLayoutId id="2147483765" r:id="rId9"/>
    <p:sldLayoutId id="2147483769" r:id="rId10"/>
    <p:sldLayoutId id="2147483761" r:id="rId11"/>
    <p:sldLayoutId id="2147483763" r:id="rId12"/>
    <p:sldLayoutId id="2147483729" r:id="rId13"/>
    <p:sldLayoutId id="2147483767" r:id="rId14"/>
    <p:sldLayoutId id="2147483759" r:id="rId15"/>
    <p:sldLayoutId id="2147483755" r:id="rId16"/>
    <p:sldLayoutId id="2147483728" r:id="rId17"/>
    <p:sldLayoutId id="2147483766" r:id="rId18"/>
    <p:sldLayoutId id="2147483749" r:id="rId19"/>
    <p:sldLayoutId id="2147483762" r:id="rId20"/>
    <p:sldLayoutId id="2147483757" r:id="rId21"/>
    <p:sldLayoutId id="2147483732" r:id="rId22"/>
    <p:sldLayoutId id="2147483733" r:id="rId23"/>
    <p:sldLayoutId id="2147483735" r:id="rId24"/>
    <p:sldLayoutId id="2147483745" r:id="rId25"/>
    <p:sldLayoutId id="2147483753" r:id="rId26"/>
    <p:sldLayoutId id="2147483746" r:id="rId27"/>
    <p:sldLayoutId id="2147483770" r:id="rId28"/>
    <p:sldLayoutId id="2147483773" r:id="rId29"/>
    <p:sldLayoutId id="2147483774" r:id="rId30"/>
  </p:sldLayoutIdLst>
  <p:txStyles>
    <p:titleStyle>
      <a:lvl1pPr algn="l" defTabSz="914400" rtl="0" eaLnBrk="1" latinLnBrk="0" hangingPunct="1">
        <a:lnSpc>
          <a:spcPct val="90000"/>
        </a:lnSpc>
        <a:spcBef>
          <a:spcPct val="0"/>
        </a:spcBef>
        <a:buNone/>
        <a:defRPr sz="2800" b="1" kern="1200" cap="all" baseline="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orient="horz" pos="890" userDrawn="1">
          <p15:clr>
            <a:srgbClr val="F26B43"/>
          </p15:clr>
        </p15:guide>
        <p15:guide id="10" pos="3840" userDrawn="1">
          <p15:clr>
            <a:srgbClr val="F26B43"/>
          </p15:clr>
        </p15:guide>
        <p15:guide id="11" pos="166" userDrawn="1">
          <p15:clr>
            <a:srgbClr val="F26B43"/>
          </p15:clr>
        </p15:guide>
        <p15:guide id="12" pos="7514" userDrawn="1">
          <p15:clr>
            <a:srgbClr val="F26B43"/>
          </p15:clr>
        </p15:guide>
        <p15:guide id="13" orient="horz" pos="180" userDrawn="1">
          <p15:clr>
            <a:srgbClr val="F26B43"/>
          </p15:clr>
        </p15:guide>
        <p15:guide id="14" orient="horz" pos="744" userDrawn="1">
          <p15:clr>
            <a:srgbClr val="F26B43"/>
          </p15:clr>
        </p15:guide>
        <p15:guide id="15" orient="horz" pos="492" userDrawn="1">
          <p15:clr>
            <a:srgbClr val="F26B43"/>
          </p15:clr>
        </p15:guide>
        <p15:guide id="16" orient="horz" pos="415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C6507-43EA-C8C3-51E6-7B05C5B91BBD}"/>
            </a:ext>
          </a:extLst>
        </p:cNvPr>
        <p:cNvGrpSpPr/>
        <p:nvPr/>
      </p:nvGrpSpPr>
      <p:grpSpPr>
        <a:xfrm>
          <a:off x="0" y="0"/>
          <a:ext cx="0" cy="0"/>
          <a:chOff x="0" y="0"/>
          <a:chExt cx="0" cy="0"/>
        </a:xfrm>
      </p:grpSpPr>
      <p:pic>
        <p:nvPicPr>
          <p:cNvPr id="3" name="Bilde 2">
            <a:extLst>
              <a:ext uri="{FF2B5EF4-FFF2-40B4-BE49-F238E27FC236}">
                <a16:creationId xmlns:a16="http://schemas.microsoft.com/office/drawing/2014/main" id="{DC220C02-049F-4793-EEEC-AC02BA7A6163}"/>
              </a:ext>
            </a:extLst>
          </p:cNvPr>
          <p:cNvPicPr>
            <a:picLocks noChangeAspect="1"/>
          </p:cNvPicPr>
          <p:nvPr/>
        </p:nvPicPr>
        <p:blipFill>
          <a:blip r:embed="rId3"/>
          <a:srcRect l="3726" t="4052" r="7109" b="5751"/>
          <a:stretch>
            <a:fillRect/>
          </a:stretch>
        </p:blipFill>
        <p:spPr>
          <a:xfrm>
            <a:off x="0" y="-100609"/>
            <a:ext cx="12222948" cy="6958609"/>
          </a:xfrm>
          <a:prstGeom prst="rect">
            <a:avLst/>
          </a:prstGeom>
        </p:spPr>
      </p:pic>
    </p:spTree>
    <p:extLst>
      <p:ext uri="{BB962C8B-B14F-4D97-AF65-F5344CB8AC3E}">
        <p14:creationId xmlns:p14="http://schemas.microsoft.com/office/powerpoint/2010/main" val="877128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innhold 2">
            <a:extLst>
              <a:ext uri="{FF2B5EF4-FFF2-40B4-BE49-F238E27FC236}">
                <a16:creationId xmlns:a16="http://schemas.microsoft.com/office/drawing/2014/main" id="{DCBD6E2A-41D0-AC9C-12C0-2F97B52AB8F2}"/>
              </a:ext>
            </a:extLst>
          </p:cNvPr>
          <p:cNvSpPr txBox="1">
            <a:spLocks/>
          </p:cNvSpPr>
          <p:nvPr/>
        </p:nvSpPr>
        <p:spPr>
          <a:xfrm>
            <a:off x="6529430" y="1517098"/>
            <a:ext cx="4164851" cy="4398593"/>
          </a:xfrm>
          <a:prstGeom prst="rect">
            <a:avLst/>
          </a:prstGeom>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dirty="0"/>
          </a:p>
          <a:p>
            <a:endParaRPr lang="nb-NO" dirty="0"/>
          </a:p>
          <a:p>
            <a:pPr marL="0" indent="0">
              <a:buFont typeface="Arial" panose="020B0604020202020204" pitchFamily="34" charset="0"/>
              <a:buNone/>
            </a:pPr>
            <a:endParaRPr lang="nb-NO" sz="2400" dirty="0"/>
          </a:p>
          <a:p>
            <a:pPr marL="0" indent="0">
              <a:buFont typeface="Arial" panose="020B0604020202020204" pitchFamily="34" charset="0"/>
              <a:buNone/>
            </a:pPr>
            <a:endParaRPr lang="nb-NO" sz="2400" dirty="0"/>
          </a:p>
          <a:p>
            <a:pPr marL="0" indent="0">
              <a:buFont typeface="Arial" panose="020B0604020202020204" pitchFamily="34" charset="0"/>
              <a:buNone/>
            </a:pPr>
            <a:endParaRPr lang="nb-NO" sz="2400" dirty="0">
              <a:ea typeface="Calibri"/>
              <a:cs typeface="Calibri"/>
            </a:endParaRPr>
          </a:p>
          <a:p>
            <a:pPr marL="0" indent="0">
              <a:buFont typeface="Arial" panose="020B0604020202020204" pitchFamily="34" charset="0"/>
              <a:buNone/>
            </a:pPr>
            <a:endParaRPr lang="nb-NO" sz="2400" dirty="0">
              <a:ea typeface="Calibri"/>
              <a:cs typeface="Calibri"/>
            </a:endParaRPr>
          </a:p>
          <a:p>
            <a:pPr marL="0" indent="0">
              <a:buFont typeface="Arial" panose="020B0604020202020204" pitchFamily="34" charset="0"/>
              <a:buNone/>
            </a:pPr>
            <a:endParaRPr lang="nb-NO" sz="1800" dirty="0"/>
          </a:p>
          <a:p>
            <a:pPr marL="0" indent="0">
              <a:buFont typeface="Arial" panose="020B0604020202020204" pitchFamily="34" charset="0"/>
              <a:buNone/>
            </a:pPr>
            <a:endParaRPr lang="nb-NO" sz="1800" dirty="0">
              <a:ea typeface="Calibri"/>
              <a:cs typeface="Calibri"/>
            </a:endParaRPr>
          </a:p>
          <a:p>
            <a:endParaRPr lang="nb-NO" sz="1800" dirty="0">
              <a:ea typeface="Calibri"/>
              <a:cs typeface="Calibri"/>
            </a:endParaRPr>
          </a:p>
        </p:txBody>
      </p:sp>
      <p:pic>
        <p:nvPicPr>
          <p:cNvPr id="23" name="Plassholder for innhold 22">
            <a:extLst>
              <a:ext uri="{FF2B5EF4-FFF2-40B4-BE49-F238E27FC236}">
                <a16:creationId xmlns:a16="http://schemas.microsoft.com/office/drawing/2014/main" id="{14370C6A-66E6-486A-C177-9D8B324B9D7D}"/>
              </a:ext>
            </a:extLst>
          </p:cNvPr>
          <p:cNvPicPr>
            <a:picLocks noGrp="1" noChangeAspect="1"/>
          </p:cNvPicPr>
          <p:nvPr>
            <p:ph sz="half" idx="14"/>
          </p:nvPr>
        </p:nvPicPr>
        <p:blipFill>
          <a:blip r:embed="rId2"/>
          <a:srcRect l="-404" t="26247" r="113" b="11885"/>
          <a:stretch>
            <a:fillRect/>
          </a:stretch>
        </p:blipFill>
        <p:spPr>
          <a:xfrm>
            <a:off x="820643" y="1445200"/>
            <a:ext cx="10676514" cy="3706663"/>
          </a:xfrm>
          <a:prstGeom prst="rect">
            <a:avLst/>
          </a:prstGeom>
        </p:spPr>
      </p:pic>
    </p:spTree>
    <p:extLst>
      <p:ext uri="{BB962C8B-B14F-4D97-AF65-F5344CB8AC3E}">
        <p14:creationId xmlns:p14="http://schemas.microsoft.com/office/powerpoint/2010/main" val="3763883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E39F406A-4C3B-B585-3A62-BCA0070D5B87}"/>
              </a:ext>
            </a:extLst>
          </p:cNvPr>
          <p:cNvSpPr>
            <a:spLocks noGrp="1"/>
          </p:cNvSpPr>
          <p:nvPr>
            <p:ph type="pic" idx="1"/>
          </p:nvPr>
        </p:nvSpPr>
        <p:spPr/>
        <p:txBody>
          <a:bodyPr/>
          <a:lstStyle/>
          <a:p>
            <a:endParaRPr lang="nb-NO"/>
          </a:p>
        </p:txBody>
      </p:sp>
      <p:sp>
        <p:nvSpPr>
          <p:cNvPr id="5" name="TekstSylinder 4">
            <a:extLst>
              <a:ext uri="{FF2B5EF4-FFF2-40B4-BE49-F238E27FC236}">
                <a16:creationId xmlns:a16="http://schemas.microsoft.com/office/drawing/2014/main" id="{E3C0E85A-4C28-2212-F53B-11DB09D9E628}"/>
              </a:ext>
            </a:extLst>
          </p:cNvPr>
          <p:cNvSpPr txBox="1"/>
          <p:nvPr/>
        </p:nvSpPr>
        <p:spPr>
          <a:xfrm>
            <a:off x="986118" y="609600"/>
            <a:ext cx="10354236" cy="5632311"/>
          </a:xfrm>
          <a:prstGeom prst="rect">
            <a:avLst/>
          </a:prstGeom>
          <a:noFill/>
        </p:spPr>
        <p:txBody>
          <a:bodyPr wrap="square">
            <a:spAutoFit/>
          </a:bodyPr>
          <a:lstStyle/>
          <a:p>
            <a:pPr>
              <a:buNone/>
            </a:pPr>
            <a:r>
              <a:rPr lang="nb-NO" sz="3600" b="1" dirty="0"/>
              <a:t>En liten påminnelse</a:t>
            </a:r>
          </a:p>
          <a:p>
            <a:pPr>
              <a:buNone/>
            </a:pPr>
            <a:endParaRPr lang="nb-NO" sz="3600" b="1" dirty="0"/>
          </a:p>
          <a:p>
            <a:pPr>
              <a:buNone/>
            </a:pPr>
            <a:r>
              <a:rPr lang="nb-NO" sz="3600" dirty="0"/>
              <a:t>Kongens helsetilstand er svært alvorlig. Vi ber derfor om at bilder fra middag, fest og alkoholservering ikke deles i sosiale medier.</a:t>
            </a:r>
          </a:p>
          <a:p>
            <a:pPr>
              <a:buNone/>
            </a:pPr>
            <a:endParaRPr lang="nb-NO" sz="3600" dirty="0"/>
          </a:p>
          <a:p>
            <a:pPr>
              <a:buNone/>
            </a:pPr>
            <a:r>
              <a:rPr lang="nb-NO" sz="3600" dirty="0"/>
              <a:t>Faglige bilder fra Betongpumpedagen kan gjerne deles.</a:t>
            </a:r>
          </a:p>
          <a:p>
            <a:pPr>
              <a:buNone/>
            </a:pPr>
            <a:endParaRPr lang="nb-NO" sz="3600" dirty="0"/>
          </a:p>
          <a:p>
            <a:pPr>
              <a:buNone/>
            </a:pPr>
            <a:r>
              <a:rPr lang="nb-NO" sz="3600" dirty="0"/>
              <a:t>Takk for forståelsen og omtanken.</a:t>
            </a:r>
          </a:p>
        </p:txBody>
      </p:sp>
    </p:spTree>
    <p:extLst>
      <p:ext uri="{BB962C8B-B14F-4D97-AF65-F5344CB8AC3E}">
        <p14:creationId xmlns:p14="http://schemas.microsoft.com/office/powerpoint/2010/main" val="3240187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81447-E0E2-BF2D-511C-D8E4C0E6EBA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E88378E-6634-38F4-860E-232064141F18}"/>
              </a:ext>
            </a:extLst>
          </p:cNvPr>
          <p:cNvSpPr>
            <a:spLocks noGrp="1"/>
          </p:cNvSpPr>
          <p:nvPr>
            <p:ph type="title"/>
          </p:nvPr>
        </p:nvSpPr>
        <p:spPr/>
        <p:txBody>
          <a:bodyPr>
            <a:normAutofit fontScale="90000"/>
          </a:bodyPr>
          <a:lstStyle/>
          <a:p>
            <a:r>
              <a:rPr kumimoji="0" lang="nb-NO" sz="3400" b="1" i="0" u="none" strike="noStrike" kern="1200" cap="all" spc="0" normalizeH="0" baseline="0" noProof="0" dirty="0">
                <a:ln>
                  <a:noFill/>
                </a:ln>
                <a:solidFill>
                  <a:srgbClr val="00A19A"/>
                </a:solidFill>
                <a:effectLst/>
                <a:uLnTx/>
                <a:uFillTx/>
                <a:latin typeface="Calibri"/>
                <a:ea typeface="Calibri"/>
                <a:cs typeface="Calibri"/>
              </a:rPr>
              <a:t>Dagens program</a:t>
            </a:r>
            <a:endParaRPr lang="nb-NO" dirty="0"/>
          </a:p>
        </p:txBody>
      </p:sp>
      <p:sp>
        <p:nvSpPr>
          <p:cNvPr id="4" name="Plassholder for innhold 2">
            <a:extLst>
              <a:ext uri="{FF2B5EF4-FFF2-40B4-BE49-F238E27FC236}">
                <a16:creationId xmlns:a16="http://schemas.microsoft.com/office/drawing/2014/main" id="{0F406B46-2FE3-B108-A71F-48285994E6AE}"/>
              </a:ext>
            </a:extLst>
          </p:cNvPr>
          <p:cNvSpPr txBox="1">
            <a:spLocks/>
          </p:cNvSpPr>
          <p:nvPr/>
        </p:nvSpPr>
        <p:spPr>
          <a:xfrm>
            <a:off x="6529430" y="1517098"/>
            <a:ext cx="4164851" cy="4398593"/>
          </a:xfrm>
          <a:prstGeom prst="rect">
            <a:avLst/>
          </a:prstGeom>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dirty="0"/>
          </a:p>
          <a:p>
            <a:endParaRPr lang="nb-NO" dirty="0"/>
          </a:p>
          <a:p>
            <a:pPr marL="0" indent="0">
              <a:buFont typeface="Arial" panose="020B0604020202020204" pitchFamily="34" charset="0"/>
              <a:buNone/>
            </a:pPr>
            <a:endParaRPr lang="nb-NO" sz="2400" dirty="0"/>
          </a:p>
          <a:p>
            <a:pPr marL="0" indent="0">
              <a:buFont typeface="Arial" panose="020B0604020202020204" pitchFamily="34" charset="0"/>
              <a:buNone/>
            </a:pPr>
            <a:endParaRPr lang="nb-NO" sz="2400" dirty="0"/>
          </a:p>
          <a:p>
            <a:pPr marL="0" indent="0">
              <a:buFont typeface="Arial" panose="020B0604020202020204" pitchFamily="34" charset="0"/>
              <a:buNone/>
            </a:pPr>
            <a:endParaRPr lang="nb-NO" sz="2400" dirty="0">
              <a:ea typeface="Calibri"/>
              <a:cs typeface="Calibri"/>
            </a:endParaRPr>
          </a:p>
          <a:p>
            <a:pPr marL="0" indent="0">
              <a:buFont typeface="Arial" panose="020B0604020202020204" pitchFamily="34" charset="0"/>
              <a:buNone/>
            </a:pPr>
            <a:endParaRPr lang="nb-NO" sz="2400" dirty="0">
              <a:ea typeface="Calibri"/>
              <a:cs typeface="Calibri"/>
            </a:endParaRPr>
          </a:p>
          <a:p>
            <a:pPr marL="0" indent="0">
              <a:buFont typeface="Arial" panose="020B0604020202020204" pitchFamily="34" charset="0"/>
              <a:buNone/>
            </a:pPr>
            <a:endParaRPr lang="nb-NO" sz="1800" dirty="0"/>
          </a:p>
          <a:p>
            <a:pPr marL="0" indent="0">
              <a:buFont typeface="Arial" panose="020B0604020202020204" pitchFamily="34" charset="0"/>
              <a:buNone/>
            </a:pPr>
            <a:endParaRPr lang="nb-NO" sz="1800" dirty="0">
              <a:ea typeface="Calibri"/>
              <a:cs typeface="Calibri"/>
            </a:endParaRPr>
          </a:p>
          <a:p>
            <a:endParaRPr lang="nb-NO" sz="1800" dirty="0">
              <a:ea typeface="Calibri"/>
              <a:cs typeface="Calibri"/>
            </a:endParaRPr>
          </a:p>
        </p:txBody>
      </p:sp>
      <p:pic>
        <p:nvPicPr>
          <p:cNvPr id="10" name="Plassholder for innhold 9">
            <a:extLst>
              <a:ext uri="{FF2B5EF4-FFF2-40B4-BE49-F238E27FC236}">
                <a16:creationId xmlns:a16="http://schemas.microsoft.com/office/drawing/2014/main" id="{98BB20C4-9BF4-AB42-343D-BA93E5F21999}"/>
              </a:ext>
            </a:extLst>
          </p:cNvPr>
          <p:cNvPicPr>
            <a:picLocks noGrp="1" noChangeAspect="1"/>
          </p:cNvPicPr>
          <p:nvPr>
            <p:ph sz="half" idx="14"/>
          </p:nvPr>
        </p:nvPicPr>
        <p:blipFill>
          <a:blip r:embed="rId3"/>
          <a:stretch>
            <a:fillRect/>
          </a:stretch>
        </p:blipFill>
        <p:spPr>
          <a:xfrm>
            <a:off x="5775839" y="445037"/>
            <a:ext cx="5967926" cy="5967926"/>
          </a:xfrm>
          <a:prstGeom prst="rect">
            <a:avLst/>
          </a:prstGeom>
        </p:spPr>
      </p:pic>
      <p:sp>
        <p:nvSpPr>
          <p:cNvPr id="12" name="TekstSylinder 11">
            <a:extLst>
              <a:ext uri="{FF2B5EF4-FFF2-40B4-BE49-F238E27FC236}">
                <a16:creationId xmlns:a16="http://schemas.microsoft.com/office/drawing/2014/main" id="{9439E97E-33F8-190C-C6DE-A3D67400B241}"/>
              </a:ext>
            </a:extLst>
          </p:cNvPr>
          <p:cNvSpPr txBox="1"/>
          <p:nvPr/>
        </p:nvSpPr>
        <p:spPr>
          <a:xfrm>
            <a:off x="668214" y="1269434"/>
            <a:ext cx="3390539" cy="2159566"/>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800" b="0" i="0" u="none" strike="noStrike" kern="1200" cap="none" spc="0" normalizeH="0" baseline="0" noProof="0" dirty="0">
              <a:ln>
                <a:noFill/>
              </a:ln>
              <a:solidFill>
                <a:srgbClr val="000000"/>
              </a:solidFill>
              <a:effectLst/>
              <a:uLnTx/>
              <a:uFillTx/>
              <a:latin typeface="Calibri"/>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000000"/>
                </a:solidFill>
                <a:effectLst/>
                <a:uLnTx/>
                <a:uFillTx/>
                <a:latin typeface="Calibri"/>
                <a:ea typeface="+mn-ea"/>
                <a:cs typeface="+mn-cs"/>
              </a:rPr>
              <a:t>Programmet er sendt ut på </a:t>
            </a:r>
            <a:r>
              <a:rPr kumimoji="0" lang="nb-NO" sz="2800" b="0" i="0" u="none" strike="noStrike" kern="1200" cap="none" spc="0" normalizeH="0" baseline="0" noProof="0" dirty="0" err="1">
                <a:ln>
                  <a:noFill/>
                </a:ln>
                <a:solidFill>
                  <a:srgbClr val="000000"/>
                </a:solidFill>
                <a:effectLst/>
                <a:uLnTx/>
                <a:uFillTx/>
                <a:latin typeface="Calibri"/>
                <a:ea typeface="+mn-ea"/>
                <a:cs typeface="+mn-cs"/>
              </a:rPr>
              <a:t>sms</a:t>
            </a:r>
            <a:r>
              <a:rPr kumimoji="0" lang="nb-NO" sz="2800" b="0" i="0" u="none" strike="noStrike" kern="1200" cap="none" spc="0" normalizeH="0" baseline="0" noProof="0" dirty="0">
                <a:ln>
                  <a:noFill/>
                </a:ln>
                <a:solidFill>
                  <a:srgbClr val="000000"/>
                </a:solidFill>
                <a:effectLst/>
                <a:uLnTx/>
                <a:uFillTx/>
                <a:latin typeface="Calibri"/>
                <a:ea typeface="+mn-ea"/>
                <a:cs typeface="+mn-cs"/>
              </a:rPr>
              <a:t> og du finner det i QR-koden</a:t>
            </a:r>
          </a:p>
        </p:txBody>
      </p:sp>
    </p:spTree>
    <p:extLst>
      <p:ext uri="{BB962C8B-B14F-4D97-AF65-F5344CB8AC3E}">
        <p14:creationId xmlns:p14="http://schemas.microsoft.com/office/powerpoint/2010/main" val="3141951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FAFEC-0089-A092-A848-082FAA90CFB7}"/>
            </a:ext>
          </a:extLst>
        </p:cNvPr>
        <p:cNvGrpSpPr/>
        <p:nvPr/>
      </p:nvGrpSpPr>
      <p:grpSpPr>
        <a:xfrm>
          <a:off x="0" y="0"/>
          <a:ext cx="0" cy="0"/>
          <a:chOff x="0" y="0"/>
          <a:chExt cx="0" cy="0"/>
        </a:xfrm>
      </p:grpSpPr>
      <p:pic>
        <p:nvPicPr>
          <p:cNvPr id="6" name="Bilde 5">
            <a:extLst>
              <a:ext uri="{FF2B5EF4-FFF2-40B4-BE49-F238E27FC236}">
                <a16:creationId xmlns:a16="http://schemas.microsoft.com/office/drawing/2014/main" id="{45E302C6-231F-8422-7B08-D802C54E55A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82491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541BC-F205-B7CC-1E6A-D692AD278D03}"/>
            </a:ext>
          </a:extLst>
        </p:cNvPr>
        <p:cNvGrpSpPr/>
        <p:nvPr/>
      </p:nvGrpSpPr>
      <p:grpSpPr>
        <a:xfrm>
          <a:off x="0" y="0"/>
          <a:ext cx="0" cy="0"/>
          <a:chOff x="0" y="0"/>
          <a:chExt cx="0" cy="0"/>
        </a:xfrm>
      </p:grpSpPr>
      <p:pic>
        <p:nvPicPr>
          <p:cNvPr id="6" name="Bilde 5">
            <a:extLst>
              <a:ext uri="{FF2B5EF4-FFF2-40B4-BE49-F238E27FC236}">
                <a16:creationId xmlns:a16="http://schemas.microsoft.com/office/drawing/2014/main" id="{B475F624-EFE2-B6A8-7912-B89B91E69CA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7429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419D0-CD6D-E95A-85E5-D22F7A889D0F}"/>
            </a:ext>
          </a:extLst>
        </p:cNvPr>
        <p:cNvGrpSpPr/>
        <p:nvPr/>
      </p:nvGrpSpPr>
      <p:grpSpPr>
        <a:xfrm>
          <a:off x="0" y="0"/>
          <a:ext cx="0" cy="0"/>
          <a:chOff x="0" y="0"/>
          <a:chExt cx="0" cy="0"/>
        </a:xfrm>
      </p:grpSpPr>
      <p:pic>
        <p:nvPicPr>
          <p:cNvPr id="4" name="Bilde 3">
            <a:extLst>
              <a:ext uri="{FF2B5EF4-FFF2-40B4-BE49-F238E27FC236}">
                <a16:creationId xmlns:a16="http://schemas.microsoft.com/office/drawing/2014/main" id="{966AE818-568A-5555-2904-6CEC9B6D865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43568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09BE9-D4DE-39DB-2D6F-2E9FAB704AA1}"/>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39CAE361-F109-7D44-6A75-62CCE38F5798}"/>
              </a:ext>
            </a:extLst>
          </p:cNvPr>
          <p:cNvSpPr>
            <a:spLocks noGrp="1"/>
          </p:cNvSpPr>
          <p:nvPr>
            <p:ph type="title"/>
          </p:nvPr>
        </p:nvSpPr>
        <p:spPr/>
        <p:txBody>
          <a:bodyPr>
            <a:normAutofit fontScale="90000"/>
          </a:bodyPr>
          <a:lstStyle/>
          <a:p>
            <a:r>
              <a:rPr kumimoji="0" lang="nb-NO" sz="3400" b="1" i="0" u="none" strike="noStrike" kern="1200" cap="all" spc="0" normalizeH="0" baseline="0" noProof="0" dirty="0">
                <a:ln>
                  <a:noFill/>
                </a:ln>
                <a:solidFill>
                  <a:srgbClr val="00A19A"/>
                </a:solidFill>
                <a:effectLst/>
                <a:uLnTx/>
                <a:uFillTx/>
                <a:latin typeface="Calibri"/>
                <a:ea typeface="Calibri"/>
                <a:cs typeface="Calibri"/>
              </a:rPr>
              <a:t>Betong </a:t>
            </a:r>
            <a:r>
              <a:rPr kumimoji="0" lang="nb-NO" sz="3400" b="1" i="0" u="none" strike="noStrike" kern="1200" cap="all" spc="0" normalizeH="0" baseline="0" noProof="0" dirty="0" err="1">
                <a:ln>
                  <a:noFill/>
                </a:ln>
                <a:solidFill>
                  <a:srgbClr val="00A19A"/>
                </a:solidFill>
                <a:effectLst/>
                <a:uLnTx/>
                <a:uFillTx/>
                <a:latin typeface="Calibri"/>
                <a:ea typeface="Calibri"/>
                <a:cs typeface="Calibri"/>
              </a:rPr>
              <a:t>norges</a:t>
            </a:r>
            <a:r>
              <a:rPr kumimoji="0" lang="nb-NO" sz="3400" b="1" i="0" u="none" strike="noStrike" kern="1200" cap="all" spc="0" normalizeH="0" baseline="0" noProof="0" dirty="0">
                <a:ln>
                  <a:noFill/>
                </a:ln>
                <a:solidFill>
                  <a:srgbClr val="00A19A"/>
                </a:solidFill>
                <a:effectLst/>
                <a:uLnTx/>
                <a:uFillTx/>
                <a:latin typeface="Calibri"/>
                <a:ea typeface="Calibri"/>
                <a:cs typeface="Calibri"/>
              </a:rPr>
              <a:t> kontrollordning</a:t>
            </a:r>
            <a:endParaRPr lang="nb-NO" dirty="0"/>
          </a:p>
        </p:txBody>
      </p:sp>
      <p:pic>
        <p:nvPicPr>
          <p:cNvPr id="6" name="Plassholder for innhold 5">
            <a:extLst>
              <a:ext uri="{FF2B5EF4-FFF2-40B4-BE49-F238E27FC236}">
                <a16:creationId xmlns:a16="http://schemas.microsoft.com/office/drawing/2014/main" id="{A4948C2A-53F8-8131-7EA1-B79FDE9467B5}"/>
              </a:ext>
            </a:extLst>
          </p:cNvPr>
          <p:cNvPicPr>
            <a:picLocks noGrp="1" noChangeAspect="1"/>
          </p:cNvPicPr>
          <p:nvPr>
            <p:ph sz="half" idx="14"/>
          </p:nvPr>
        </p:nvPicPr>
        <p:blipFill>
          <a:blip r:embed="rId3"/>
          <a:srcRect l="7468" t="7681" r="7674" b="8494"/>
          <a:stretch>
            <a:fillRect/>
          </a:stretch>
        </p:blipFill>
        <p:spPr>
          <a:xfrm>
            <a:off x="470319" y="899197"/>
            <a:ext cx="5509139" cy="5442071"/>
          </a:xfrm>
          <a:prstGeom prst="rect">
            <a:avLst/>
          </a:prstGeom>
        </p:spPr>
      </p:pic>
      <p:sp>
        <p:nvSpPr>
          <p:cNvPr id="4" name="Plassholder for innhold 2">
            <a:extLst>
              <a:ext uri="{FF2B5EF4-FFF2-40B4-BE49-F238E27FC236}">
                <a16:creationId xmlns:a16="http://schemas.microsoft.com/office/drawing/2014/main" id="{9AAE3147-B11F-210E-4B71-4C96B57E5F98}"/>
              </a:ext>
            </a:extLst>
          </p:cNvPr>
          <p:cNvSpPr txBox="1">
            <a:spLocks/>
          </p:cNvSpPr>
          <p:nvPr/>
        </p:nvSpPr>
        <p:spPr>
          <a:xfrm>
            <a:off x="7162800" y="1295399"/>
            <a:ext cx="4423617" cy="4917141"/>
          </a:xfrm>
          <a:prstGeom prst="rect">
            <a:avLst/>
          </a:prstGeom>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t>Ordningen er frivillig. Kontroll og dokumentasjon er lovpålagt</a:t>
            </a:r>
            <a:endParaRPr lang="nb-NO" dirty="0">
              <a:ea typeface="Calibri"/>
              <a:cs typeface="Calibri"/>
            </a:endParaRPr>
          </a:p>
          <a:p>
            <a:r>
              <a:rPr lang="nb-NO" dirty="0"/>
              <a:t>Betong Norge forvalter ordningen, men er ikke en tilsynsmyndighet</a:t>
            </a:r>
          </a:p>
          <a:p>
            <a:r>
              <a:rPr lang="nb-NO" dirty="0"/>
              <a:t>Ansvaret for at maskinen er sikker, ligger alltid hos maskineieren og arbeidsgiveren</a:t>
            </a:r>
          </a:p>
          <a:p>
            <a:endParaRPr lang="nb-NO" dirty="0"/>
          </a:p>
          <a:p>
            <a:endParaRPr lang="nb-NO" dirty="0"/>
          </a:p>
          <a:p>
            <a:pPr marL="0" indent="0">
              <a:buFont typeface="Arial" panose="020B0604020202020204" pitchFamily="34" charset="0"/>
              <a:buNone/>
            </a:pPr>
            <a:endParaRPr lang="nb-NO" sz="2400" dirty="0"/>
          </a:p>
          <a:p>
            <a:pPr marL="0" indent="0">
              <a:buFont typeface="Arial" panose="020B0604020202020204" pitchFamily="34" charset="0"/>
              <a:buNone/>
            </a:pPr>
            <a:endParaRPr lang="nb-NO" sz="2400" dirty="0"/>
          </a:p>
          <a:p>
            <a:pPr marL="0" indent="0">
              <a:buFont typeface="Arial" panose="020B0604020202020204" pitchFamily="34" charset="0"/>
              <a:buNone/>
            </a:pPr>
            <a:endParaRPr lang="nb-NO" sz="2400" dirty="0">
              <a:ea typeface="Calibri"/>
              <a:cs typeface="Calibri"/>
            </a:endParaRPr>
          </a:p>
          <a:p>
            <a:pPr marL="0" indent="0">
              <a:buFont typeface="Arial" panose="020B0604020202020204" pitchFamily="34" charset="0"/>
              <a:buNone/>
            </a:pPr>
            <a:endParaRPr lang="nb-NO" sz="2400" dirty="0">
              <a:ea typeface="Calibri"/>
              <a:cs typeface="Calibri"/>
            </a:endParaRPr>
          </a:p>
          <a:p>
            <a:pPr marL="0" indent="0">
              <a:buFont typeface="Arial" panose="020B0604020202020204" pitchFamily="34" charset="0"/>
              <a:buNone/>
            </a:pPr>
            <a:endParaRPr lang="nb-NO" sz="1800" dirty="0"/>
          </a:p>
          <a:p>
            <a:pPr marL="0" indent="0">
              <a:buFont typeface="Arial" panose="020B0604020202020204" pitchFamily="34" charset="0"/>
              <a:buNone/>
            </a:pPr>
            <a:endParaRPr lang="nb-NO" sz="1800" dirty="0">
              <a:ea typeface="Calibri"/>
              <a:cs typeface="Calibri"/>
            </a:endParaRPr>
          </a:p>
          <a:p>
            <a:endParaRPr lang="nb-NO" sz="1800" dirty="0">
              <a:ea typeface="Calibri"/>
              <a:cs typeface="Calibri"/>
            </a:endParaRPr>
          </a:p>
        </p:txBody>
      </p:sp>
    </p:spTree>
    <p:extLst>
      <p:ext uri="{BB962C8B-B14F-4D97-AF65-F5344CB8AC3E}">
        <p14:creationId xmlns:p14="http://schemas.microsoft.com/office/powerpoint/2010/main" val="460172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64D0-1BC4-5E3E-4F54-7AB20C097985}"/>
            </a:ext>
          </a:extLst>
        </p:cNvPr>
        <p:cNvGrpSpPr/>
        <p:nvPr/>
      </p:nvGrpSpPr>
      <p:grpSpPr>
        <a:xfrm>
          <a:off x="0" y="0"/>
          <a:ext cx="0" cy="0"/>
          <a:chOff x="0" y="0"/>
          <a:chExt cx="0" cy="0"/>
        </a:xfrm>
      </p:grpSpPr>
      <p:pic>
        <p:nvPicPr>
          <p:cNvPr id="6" name="Bilde 5">
            <a:extLst>
              <a:ext uri="{FF2B5EF4-FFF2-40B4-BE49-F238E27FC236}">
                <a16:creationId xmlns:a16="http://schemas.microsoft.com/office/drawing/2014/main" id="{73A87CE3-FC7B-F2C8-D511-92000F8B4A9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97843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a:extLst>
              <a:ext uri="{FF2B5EF4-FFF2-40B4-BE49-F238E27FC236}">
                <a16:creationId xmlns:a16="http://schemas.microsoft.com/office/drawing/2014/main" id="{F4C59291-F6D7-B92B-1591-095584D150CC}"/>
              </a:ext>
            </a:extLst>
          </p:cNvPr>
          <p:cNvPicPr>
            <a:picLocks noGrp="1" noChangeAspect="1"/>
          </p:cNvPicPr>
          <p:nvPr>
            <p:ph sz="half" idx="14"/>
          </p:nvPr>
        </p:nvPicPr>
        <p:blipFill>
          <a:blip r:embed="rId2"/>
          <a:srcRect l="-150" t="14222" b="17871"/>
          <a:stretch>
            <a:fillRect/>
          </a:stretch>
        </p:blipFill>
        <p:spPr>
          <a:xfrm>
            <a:off x="29638" y="1434353"/>
            <a:ext cx="12162361" cy="4265218"/>
          </a:xfrm>
          <a:prstGeom prst="rect">
            <a:avLst/>
          </a:prstGeom>
        </p:spPr>
      </p:pic>
      <p:sp>
        <p:nvSpPr>
          <p:cNvPr id="4" name="Tittel 1">
            <a:extLst>
              <a:ext uri="{FF2B5EF4-FFF2-40B4-BE49-F238E27FC236}">
                <a16:creationId xmlns:a16="http://schemas.microsoft.com/office/drawing/2014/main" id="{E81E5845-D87D-0296-ED9C-19F21D627A86}"/>
              </a:ext>
            </a:extLst>
          </p:cNvPr>
          <p:cNvSpPr>
            <a:spLocks noGrp="1"/>
          </p:cNvSpPr>
          <p:nvPr>
            <p:ph type="title"/>
          </p:nvPr>
        </p:nvSpPr>
        <p:spPr>
          <a:xfrm>
            <a:off x="263525" y="285751"/>
            <a:ext cx="11171238" cy="495300"/>
          </a:xfrm>
        </p:spPr>
        <p:txBody>
          <a:bodyPr>
            <a:normAutofit fontScale="90000"/>
          </a:bodyPr>
          <a:lstStyle/>
          <a:p>
            <a:r>
              <a:rPr kumimoji="0" lang="nb-NO" sz="3400" b="1" i="0" u="none" strike="noStrike" kern="1200" cap="all" spc="0" normalizeH="0" baseline="0" noProof="0" dirty="0">
                <a:ln>
                  <a:noFill/>
                </a:ln>
                <a:solidFill>
                  <a:srgbClr val="00A19A"/>
                </a:solidFill>
                <a:effectLst/>
                <a:uLnTx/>
                <a:uFillTx/>
                <a:latin typeface="Calibri"/>
                <a:ea typeface="Calibri"/>
                <a:cs typeface="Calibri"/>
              </a:rPr>
              <a:t>Ansvaret begynner og slutter hos maskineieren</a:t>
            </a:r>
            <a:endParaRPr lang="nb-NO" dirty="0"/>
          </a:p>
        </p:txBody>
      </p:sp>
    </p:spTree>
    <p:extLst>
      <p:ext uri="{BB962C8B-B14F-4D97-AF65-F5344CB8AC3E}">
        <p14:creationId xmlns:p14="http://schemas.microsoft.com/office/powerpoint/2010/main" val="3122924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4373F-5F71-4D81-685B-D8C2DF72E6A3}"/>
            </a:ext>
          </a:extLst>
        </p:cNvPr>
        <p:cNvGrpSpPr/>
        <p:nvPr/>
      </p:nvGrpSpPr>
      <p:grpSpPr>
        <a:xfrm>
          <a:off x="0" y="0"/>
          <a:ext cx="0" cy="0"/>
          <a:chOff x="0" y="0"/>
          <a:chExt cx="0" cy="0"/>
        </a:xfrm>
      </p:grpSpPr>
      <p:pic>
        <p:nvPicPr>
          <p:cNvPr id="12" name="Plassholder for innhold 11">
            <a:extLst>
              <a:ext uri="{FF2B5EF4-FFF2-40B4-BE49-F238E27FC236}">
                <a16:creationId xmlns:a16="http://schemas.microsoft.com/office/drawing/2014/main" id="{8D25A0AE-EFE5-5109-8647-D87516AB0332}"/>
              </a:ext>
            </a:extLst>
          </p:cNvPr>
          <p:cNvPicPr>
            <a:picLocks noGrp="1" noChangeAspect="1"/>
          </p:cNvPicPr>
          <p:nvPr>
            <p:ph sz="half" idx="14"/>
          </p:nvPr>
        </p:nvPicPr>
        <p:blipFill>
          <a:blip r:embed="rId2"/>
          <a:stretch>
            <a:fillRect/>
          </a:stretch>
        </p:blipFill>
        <p:spPr>
          <a:xfrm>
            <a:off x="2012685" y="503593"/>
            <a:ext cx="8385717" cy="5590478"/>
          </a:xfrm>
          <a:prstGeom prst="rect">
            <a:avLst/>
          </a:prstGeom>
        </p:spPr>
      </p:pic>
    </p:spTree>
    <p:extLst>
      <p:ext uri="{BB962C8B-B14F-4D97-AF65-F5344CB8AC3E}">
        <p14:creationId xmlns:p14="http://schemas.microsoft.com/office/powerpoint/2010/main" val="2313971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97F10-64EA-0B84-6C63-0B4697416C3D}"/>
            </a:ext>
          </a:extLst>
        </p:cNvPr>
        <p:cNvGrpSpPr/>
        <p:nvPr/>
      </p:nvGrpSpPr>
      <p:grpSpPr>
        <a:xfrm>
          <a:off x="0" y="0"/>
          <a:ext cx="0" cy="0"/>
          <a:chOff x="0" y="0"/>
          <a:chExt cx="0" cy="0"/>
        </a:xfrm>
      </p:grpSpPr>
      <p:pic>
        <p:nvPicPr>
          <p:cNvPr id="11" name="Plassholder for innhold 10">
            <a:extLst>
              <a:ext uri="{FF2B5EF4-FFF2-40B4-BE49-F238E27FC236}">
                <a16:creationId xmlns:a16="http://schemas.microsoft.com/office/drawing/2014/main" id="{6EA2C645-2623-6987-52B1-40AF8034F82E}"/>
              </a:ext>
            </a:extLst>
          </p:cNvPr>
          <p:cNvPicPr>
            <a:picLocks noGrp="1" noChangeAspect="1"/>
          </p:cNvPicPr>
          <p:nvPr>
            <p:ph sz="half" idx="14"/>
          </p:nvPr>
        </p:nvPicPr>
        <p:blipFill>
          <a:blip r:embed="rId3"/>
          <a:stretch>
            <a:fillRect/>
          </a:stretch>
        </p:blipFill>
        <p:spPr>
          <a:xfrm>
            <a:off x="846231" y="372248"/>
            <a:ext cx="10709275" cy="5886303"/>
          </a:xfrm>
          <a:prstGeom prst="rect">
            <a:avLst/>
          </a:prstGeom>
        </p:spPr>
      </p:pic>
    </p:spTree>
    <p:extLst>
      <p:ext uri="{BB962C8B-B14F-4D97-AF65-F5344CB8AC3E}">
        <p14:creationId xmlns:p14="http://schemas.microsoft.com/office/powerpoint/2010/main" val="2324964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8AACC-34F1-3032-9D48-FDF8B57C9FB3}"/>
            </a:ext>
          </a:extLst>
        </p:cNvPr>
        <p:cNvGrpSpPr/>
        <p:nvPr/>
      </p:nvGrpSpPr>
      <p:grpSpPr>
        <a:xfrm>
          <a:off x="0" y="0"/>
          <a:ext cx="0" cy="0"/>
          <a:chOff x="0" y="0"/>
          <a:chExt cx="0" cy="0"/>
        </a:xfrm>
      </p:grpSpPr>
      <p:pic>
        <p:nvPicPr>
          <p:cNvPr id="3" name="Bilde 2">
            <a:extLst>
              <a:ext uri="{FF2B5EF4-FFF2-40B4-BE49-F238E27FC236}">
                <a16:creationId xmlns:a16="http://schemas.microsoft.com/office/drawing/2014/main" id="{0600257A-B188-8B6A-C00E-B255F74D4819}"/>
              </a:ext>
            </a:extLst>
          </p:cNvPr>
          <p:cNvPicPr>
            <a:picLocks noChangeAspect="1"/>
          </p:cNvPicPr>
          <p:nvPr/>
        </p:nvPicPr>
        <p:blipFill>
          <a:blip r:embed="rId3"/>
          <a:srcRect l="3726" t="4052" r="7109" b="5751"/>
          <a:stretch>
            <a:fillRect/>
          </a:stretch>
        </p:blipFill>
        <p:spPr>
          <a:xfrm>
            <a:off x="0" y="-100609"/>
            <a:ext cx="12222948" cy="6958609"/>
          </a:xfrm>
          <a:prstGeom prst="rect">
            <a:avLst/>
          </a:prstGeom>
        </p:spPr>
      </p:pic>
    </p:spTree>
    <p:extLst>
      <p:ext uri="{BB962C8B-B14F-4D97-AF65-F5344CB8AC3E}">
        <p14:creationId xmlns:p14="http://schemas.microsoft.com/office/powerpoint/2010/main" val="2900391943"/>
      </p:ext>
    </p:extLst>
  </p:cSld>
  <p:clrMapOvr>
    <a:masterClrMapping/>
  </p:clrMapOvr>
</p:sld>
</file>

<file path=ppt/theme/theme1.xml><?xml version="1.0" encoding="utf-8"?>
<a:theme xmlns:a="http://schemas.openxmlformats.org/drawingml/2006/main" name="Betong Norge">
  <a:themeElements>
    <a:clrScheme name="Betong Norge">
      <a:dk1>
        <a:srgbClr val="000000"/>
      </a:dk1>
      <a:lt1>
        <a:srgbClr val="FFFFFF"/>
      </a:lt1>
      <a:dk2>
        <a:srgbClr val="000000"/>
      </a:dk2>
      <a:lt2>
        <a:srgbClr val="FFFFFF"/>
      </a:lt2>
      <a:accent1>
        <a:srgbClr val="00A19A"/>
      </a:accent1>
      <a:accent2>
        <a:srgbClr val="FCEA10"/>
      </a:accent2>
      <a:accent3>
        <a:srgbClr val="CFE09B"/>
      </a:accent3>
      <a:accent4>
        <a:srgbClr val="3F3F3F"/>
      </a:accent4>
      <a:accent5>
        <a:srgbClr val="7F7F7F"/>
      </a:accent5>
      <a:accent6>
        <a:srgbClr val="BFBFBF"/>
      </a:accent6>
      <a:hlink>
        <a:srgbClr val="00A19A"/>
      </a:hlink>
      <a:folHlink>
        <a:srgbClr val="00A19A"/>
      </a:folHlink>
    </a:clrScheme>
    <a:fontScheme name="Betong Nor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231357 Kursmal med logo" id="{0EB951F6-2F51-A947-91AB-B407A3870F8B}" vid="{8DC69DEA-7D07-8E4F-BC93-C0863023A3D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23a3d3c-76fc-4bba-a710-5ebc33c4b090">Betong01-1432876738-162108</_dlc_DocId>
    <TaxKeywordTaxHTField xmlns="749ab8b6-ff35-4a4f-9f18-9cef83ce6420">
      <Terms xmlns="http://schemas.microsoft.com/office/infopath/2007/PartnerControls"/>
    </TaxKeywordTaxHTField>
    <p8a47c7619634ae9930087b62d76e394 xmlns="f909def9-6662-4ec9-b2d2-41be86eee7c4">
      <Terms xmlns="http://schemas.microsoft.com/office/infopath/2007/PartnerControls"/>
    </p8a47c7619634ae9930087b62d76e394>
    <_dlc_DocIdUrl xmlns="023a3d3c-76fc-4bba-a710-5ebc33c4b090">
      <Url>https://nhosp.sharepoint.com/sites/betongnorgeny/_layouts/15/DocIdRedir.aspx?ID=Betong01-1432876738-162108</Url>
      <Description>Betong01-1432876738-162108</Description>
    </_dlc_DocIdUrl>
    <c33924c3673147c88830f2707c1978bc xmlns="f909def9-6662-4ec9-b2d2-41be86eee7c4">
      <Terms xmlns="http://schemas.microsoft.com/office/infopath/2007/PartnerControls"/>
    </c33924c3673147c88830f2707c1978bc>
    <TaxCatchAll xmlns="749ab8b6-ff35-4a4f-9f18-9cef83ce6420" xsi:nil="true"/>
    <NHO_DocumentProperty xmlns="f909def9-6662-4ec9-b2d2-41be86eee7c4">Internt</NHO_DocumentProperty>
    <ARENA_DocumentReference xmlns="f909def9-6662-4ec9-b2d2-41be86eee7c4" xsi:nil="true"/>
    <NHO_DocumentDate xmlns="f909def9-6662-4ec9-b2d2-41be86eee7c4" xsi:nil="true"/>
    <ARENA_DocumentRecipient xmlns="f909def9-6662-4ec9-b2d2-41be86eee7c4" xsi:nil="true"/>
    <ARENA_DocumentSender xmlns="f909def9-6662-4ec9-b2d2-41be86eee7c4" xsi:nil="true"/>
    <NHO_DocumentStatus xmlns="f909def9-6662-4ec9-b2d2-41be86eee7c4">Under behandling</NHO_Document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mso-contentType ?>
<SharedContentType xmlns="Microsoft.SharePoint.Taxonomy.ContentTypeSync" SourceId="9119b49b-2cc3-444e-b755-8692f4554da6" ContentTypeId="0x01010024A2C8D6A070534B9CF4AD2589879B1E0401" PreviousValue="tru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6.xml><?xml version="1.0" encoding="utf-8"?>
<ct:contentTypeSchema xmlns:ct="http://schemas.microsoft.com/office/2006/metadata/contentType" xmlns:ma="http://schemas.microsoft.com/office/2006/metadata/properties/metaAttributes" ct:_="" ma:_="" ma:contentTypeName="Dokument - NHO Fellesskapet" ma:contentTypeID="0x01010024A2C8D6A070534B9CF4AD2589879B1E040100190359D2E2764A408CF505948C870D9D" ma:contentTypeVersion="23" ma:contentTypeDescription="Opprett et nytt dokument." ma:contentTypeScope="" ma:versionID="2dbca0d74c56146e967a32bbeda458fd">
  <xsd:schema xmlns:xsd="http://www.w3.org/2001/XMLSchema" xmlns:xs="http://www.w3.org/2001/XMLSchema" xmlns:p="http://schemas.microsoft.com/office/2006/metadata/properties" xmlns:ns2="f909def9-6662-4ec9-b2d2-41be86eee7c4" xmlns:ns3="749ab8b6-ff35-4a4f-9f18-9cef83ce6420" xmlns:ns4="023a3d3c-76fc-4bba-a710-5ebc33c4b090" targetNamespace="http://schemas.microsoft.com/office/2006/metadata/properties" ma:root="true" ma:fieldsID="0cd56fba7894123562a67f4970861c3c" ns2:_="" ns3:_="" ns4:_="">
    <xsd:import namespace="f909def9-6662-4ec9-b2d2-41be86eee7c4"/>
    <xsd:import namespace="749ab8b6-ff35-4a4f-9f18-9cef83ce6420"/>
    <xsd:import namespace="023a3d3c-76fc-4bba-a710-5ebc33c4b090"/>
    <xsd:element name="properties">
      <xsd:complexType>
        <xsd:sequence>
          <xsd:element name="documentManagement">
            <xsd:complexType>
              <xsd:all>
                <xsd:element ref="ns2:NHO_DocumentStatus" minOccurs="0"/>
                <xsd:element ref="ns2:NHO_DocumentProperty" minOccurs="0"/>
                <xsd:element ref="ns2:NHO_DocumentDate" minOccurs="0"/>
                <xsd:element ref="ns2:c33924c3673147c88830f2707c1978bc" minOccurs="0"/>
                <xsd:element ref="ns3:TaxCatchAll" minOccurs="0"/>
                <xsd:element ref="ns3:TaxCatchAllLabel" minOccurs="0"/>
                <xsd:element ref="ns2:p8a47c7619634ae9930087b62d76e394" minOccurs="0"/>
                <xsd:element ref="ns3:TaxKeywordTaxHTField" minOccurs="0"/>
                <xsd:element ref="ns2:ARENA_DocumentReference" minOccurs="0"/>
                <xsd:element ref="ns2:ARENA_DocumentRecipient" minOccurs="0"/>
                <xsd:element ref="ns2:ARENA_DocumentSender" minOccurs="0"/>
                <xsd:element ref="ns4:_dlc_DocId" minOccurs="0"/>
                <xsd:element ref="ns4:_dlc_DocIdUrl" minOccurs="0"/>
                <xsd:element ref="ns4: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09def9-6662-4ec9-b2d2-41be86eee7c4" elementFormDefault="qualified">
    <xsd:import namespace="http://schemas.microsoft.com/office/2006/documentManagement/types"/>
    <xsd:import namespace="http://schemas.microsoft.com/office/infopath/2007/PartnerControls"/>
    <xsd:element name="NHO_DocumentStatus" ma:index="8" nillable="true" ma:displayName="Status" ma:default="Under behandling" ma:description="Status" ma:format="Dropdown" ma:internalName="NHO_DocumentStatus" ma:readOnly="false">
      <xsd:simpleType>
        <xsd:restriction base="dms:Choice">
          <xsd:enumeration value="Under behandling"/>
          <xsd:enumeration value="Til fordeling"/>
          <xsd:enumeration value="Arkivert"/>
        </xsd:restriction>
      </xsd:simpleType>
    </xsd:element>
    <xsd:element name="NHO_DocumentProperty" ma:index="9" nillable="true" ma:displayName="Inn/ut/internt" ma:default="Internt" ma:description="Inn/ut/internt" ma:format="Dropdown" ma:internalName="NHO_DocumentProperty" ma:readOnly="false">
      <xsd:simpleType>
        <xsd:restriction base="dms:Choice">
          <xsd:enumeration value="Internt"/>
          <xsd:enumeration value="Ut"/>
          <xsd:enumeration value="Inn"/>
        </xsd:restriction>
      </xsd:simpleType>
    </xsd:element>
    <xsd:element name="NHO_DocumentDate" ma:index="10" nillable="true" ma:displayName="Dokumentdato" ma:description="Dokumentdato" ma:format="DateOnly" ma:internalName="NHO_DocumentDate" ma:readOnly="false">
      <xsd:simpleType>
        <xsd:restriction base="dms:DateTime"/>
      </xsd:simpleType>
    </xsd:element>
    <xsd:element name="c33924c3673147c88830f2707c1978bc" ma:index="11" nillable="true" ma:taxonomy="true" ma:internalName="c33924c3673147c88830f2707c1978bc" ma:taxonomyFieldName="NhoMmdCaseWorker" ma:displayName="Saksbehandler" ma:readOnly="false" ma:fieldId="{c33924c3-6731-47c8-8830-f2707c1978bc}" ma:sspId="9119b49b-2cc3-444e-b755-8692f4554da6" ma:termSetId="a75e361f-3881-449b-8e3a-eada1710eb38" ma:anchorId="00000000-0000-0000-0000-000000000000" ma:open="false" ma:isKeyword="false">
      <xsd:complexType>
        <xsd:sequence>
          <xsd:element ref="pc:Terms" minOccurs="0" maxOccurs="1"/>
        </xsd:sequence>
      </xsd:complexType>
    </xsd:element>
    <xsd:element name="p8a47c7619634ae9930087b62d76e394" ma:index="15" nillable="true" ma:taxonomy="true" ma:internalName="p8a47c7619634ae9930087b62d76e394" ma:taxonomyFieldName="NHO_OrganisationUnit" ma:displayName="Organisasjonsenhet" ma:readOnly="false" ma:fieldId="{98a47c76-1963-4ae9-9300-87b62d76e394}" ma:sspId="9119b49b-2cc3-444e-b755-8692f4554da6" ma:termSetId="4686cc46-fb62-423b-8caf-c5de8864a4b0" ma:anchorId="00000000-0000-0000-0000-000000000000" ma:open="false" ma:isKeyword="false">
      <xsd:complexType>
        <xsd:sequence>
          <xsd:element ref="pc:Terms" minOccurs="0" maxOccurs="1"/>
        </xsd:sequence>
      </xsd:complexType>
    </xsd:element>
    <xsd:element name="ARENA_DocumentReference" ma:index="19" nillable="true" ma:displayName="Deres referanse" ma:description="Deres referanse" ma:internalName="ARENA_DocumentReference" ma:readOnly="false">
      <xsd:simpleType>
        <xsd:restriction base="dms:Text"/>
      </xsd:simpleType>
    </xsd:element>
    <xsd:element name="ARENA_DocumentRecipient" ma:index="20" nillable="true" ma:displayName="Mottaker" ma:description="Mottaker" ma:internalName="ARENA_DocumentRecipient" ma:readOnly="false">
      <xsd:simpleType>
        <xsd:restriction base="dms:Text"/>
      </xsd:simpleType>
    </xsd:element>
    <xsd:element name="ARENA_DocumentSender" ma:index="21" nillable="true" ma:displayName="Avsender" ma:description="Avsender" ma:internalName="ARENA_DocumentSender"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49ab8b6-ff35-4a4f-9f18-9cef83ce642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f6902a-a9b3-444b-be2e-c84e57a35b7c}" ma:internalName="TaxCatchAll" ma:showField="CatchAllData" ma:web="023a3d3c-76fc-4bba-a710-5ebc33c4b090">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2bf6902a-a9b3-444b-be2e-c84e57a35b7c}" ma:internalName="TaxCatchAllLabel" ma:readOnly="true" ma:showField="CatchAllDataLabel" ma:web="023a3d3c-76fc-4bba-a710-5ebc33c4b090">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taxonomy="true" ma:internalName="TaxKeywordTaxHTField" ma:taxonomyFieldName="TaxKeyword" ma:displayName="Organisasjonsnøkkelord" ma:fieldId="{23f27201-bee3-471e-b2e7-b64fd8b7ca38}" ma:taxonomyMulti="true" ma:sspId="00000000-0000-0000-0000-000000000000" ma:termSetId="00000000-0000-0000-0000-000000000000" ma:anchorId="00000000-0000-0000-0000-000000000000" ma:open="true" ma:isKeyword="tru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23a3d3c-76fc-4bba-a710-5ebc33c4b090" elementFormDefault="qualified">
    <xsd:import namespace="http://schemas.microsoft.com/office/2006/documentManagement/types"/>
    <xsd:import namespace="http://schemas.microsoft.com/office/infopath/2007/PartnerControls"/>
    <xsd:element name="_dlc_DocId" ma:index="22" nillable="true" ma:displayName="Dokument-ID-verdi" ma:description="Verdien for dokument-IDen som er tilordnet elementet." ma:internalName="_dlc_DocId" ma:readOnly="true">
      <xsd:simpleType>
        <xsd:restriction base="dms:Text"/>
      </xsd:simpleType>
    </xsd:element>
    <xsd:element name="_dlc_DocIdUrl" ma:index="23"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4" nillable="true" ma:displayName="Fast ID" ma:description="Behold IDen ved tillegging."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093739-D389-416A-89A9-B42EFCEAD047}">
  <ds:schemaRefs>
    <ds:schemaRef ds:uri="023a3d3c-76fc-4bba-a710-5ebc33c4b090"/>
    <ds:schemaRef ds:uri="749ab8b6-ff35-4a4f-9f18-9cef83ce6420"/>
    <ds:schemaRef ds:uri="f909def9-6662-4ec9-b2d2-41be86eee7c4"/>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4A6FEF0-885E-4578-9E81-D52F9E87C206}">
  <ds:schemaRefs>
    <ds:schemaRef ds:uri="http://schemas.microsoft.com/sharepoint/v3/contenttype/forms"/>
  </ds:schemaRefs>
</ds:datastoreItem>
</file>

<file path=customXml/itemProps3.xml><?xml version="1.0" encoding="utf-8"?>
<ds:datastoreItem xmlns:ds="http://schemas.openxmlformats.org/officeDocument/2006/customXml" ds:itemID="{23ABCB45-3406-4128-80E6-8A746730A3A7}">
  <ds:schemaRefs>
    <ds:schemaRef ds:uri="http://schemas.microsoft.com/office/2006/metadata/customXsn"/>
  </ds:schemaRefs>
</ds:datastoreItem>
</file>

<file path=customXml/itemProps4.xml><?xml version="1.0" encoding="utf-8"?>
<ds:datastoreItem xmlns:ds="http://schemas.openxmlformats.org/officeDocument/2006/customXml" ds:itemID="{C2BC2FE6-5506-4581-97F0-2744634660BB}">
  <ds:schemaRefs>
    <ds:schemaRef ds:uri="Microsoft.SharePoint.Taxonomy.ContentTypeSync"/>
  </ds:schemaRefs>
</ds:datastoreItem>
</file>

<file path=customXml/itemProps5.xml><?xml version="1.0" encoding="utf-8"?>
<ds:datastoreItem xmlns:ds="http://schemas.openxmlformats.org/officeDocument/2006/customXml" ds:itemID="{A480A690-7CE8-4188-AB08-9D8514773210}">
  <ds:schemaRefs>
    <ds:schemaRef ds:uri="http://schemas.microsoft.com/sharepoint/events"/>
  </ds:schemaRefs>
</ds:datastoreItem>
</file>

<file path=customXml/itemProps6.xml><?xml version="1.0" encoding="utf-8"?>
<ds:datastoreItem xmlns:ds="http://schemas.openxmlformats.org/officeDocument/2006/customXml" ds:itemID="{70C4E195-B440-4F01-91D8-84E9B97B29B4}">
  <ds:schemaRefs>
    <ds:schemaRef ds:uri="023a3d3c-76fc-4bba-a710-5ebc33c4b090"/>
    <ds:schemaRef ds:uri="749ab8b6-ff35-4a4f-9f18-9cef83ce6420"/>
    <ds:schemaRef ds:uri="f909def9-6662-4ec9-b2d2-41be86eee7c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2026.03.25. PDT Norge Medlemsmøte</Template>
  <TotalTime>374</TotalTime>
  <Words>588</Words>
  <Application>Microsoft Office PowerPoint</Application>
  <PresentationFormat>Widescreen</PresentationFormat>
  <Paragraphs>70</Paragraphs>
  <Slides>13</Slides>
  <Notes>9</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13</vt:i4>
      </vt:variant>
    </vt:vector>
  </HeadingPairs>
  <TitlesOfParts>
    <vt:vector size="17" baseType="lpstr">
      <vt:lpstr>Arial</vt:lpstr>
      <vt:lpstr>Basis Grotesque Pro Medium</vt:lpstr>
      <vt:lpstr>Calibri</vt:lpstr>
      <vt:lpstr>Betong Norge</vt:lpstr>
      <vt:lpstr>PowerPoint-presentasjon</vt:lpstr>
      <vt:lpstr>PowerPoint-presentasjon</vt:lpstr>
      <vt:lpstr>PowerPoint-presentasjon</vt:lpstr>
      <vt:lpstr>Dagens program</vt:lpstr>
      <vt:lpstr>PowerPoint-presentasjon</vt:lpstr>
      <vt:lpstr>PowerPoint-presentasjon</vt:lpstr>
      <vt:lpstr>PowerPoint-presentasjon</vt:lpstr>
      <vt:lpstr>Betong norges kontrollordning</vt:lpstr>
      <vt:lpstr>PowerPoint-presentasjon</vt:lpstr>
      <vt:lpstr>Ansvaret begynner og slutter hos maskineieren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Bø</dc:creator>
  <cp:lastModifiedBy>Thale Maria Eng Kalbakk</cp:lastModifiedBy>
  <cp:revision>2</cp:revision>
  <cp:lastPrinted>2024-02-19T13:11:02Z</cp:lastPrinted>
  <dcterms:created xsi:type="dcterms:W3CDTF">2026-03-19T12:25:22Z</dcterms:created>
  <dcterms:modified xsi:type="dcterms:W3CDTF">2026-08-27T13:54:44Z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0x01010024A2C8D6A070534B9CF4AD2589879B1E040100190359D2E2764A408CF505948C870D9D</vt:lpwstr>
  </property>
  <property fmtid="{D5CDD505-2E9C-101B-9397-08002B2CF9AE}" pid="4" name="NhoMmdCaseWorker">
    <vt:lpwstr/>
  </property>
  <property fmtid="{D5CDD505-2E9C-101B-9397-08002B2CF9AE}" pid="5" name="NHO_OrganisationUnit">
    <vt:lpwstr/>
  </property>
  <property fmtid="{D5CDD505-2E9C-101B-9397-08002B2CF9AE}" pid="6" name="_dlc_DocIdItemGuid">
    <vt:lpwstr>2a12ee8a-4e34-4898-90bd-7f725179ebb8</vt:lpwstr>
  </property>
  <property fmtid="{D5CDD505-2E9C-101B-9397-08002B2CF9AE}" pid="7" name="MediaServiceImageTags">
    <vt:lpwstr/>
  </property>
  <property fmtid="{D5CDD505-2E9C-101B-9397-08002B2CF9AE}" pid="8" name="lcf76f155ced4ddcb4097134ff3c332f">
    <vt:lpwstr/>
  </property>
</Properties>
</file>